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90" r:id="rId2"/>
  </p:sldMasterIdLst>
  <p:notesMasterIdLst>
    <p:notesMasterId r:id="rId35"/>
  </p:notesMasterIdLst>
  <p:sldIdLst>
    <p:sldId id="376" r:id="rId3"/>
    <p:sldId id="378" r:id="rId4"/>
    <p:sldId id="379" r:id="rId5"/>
    <p:sldId id="380" r:id="rId6"/>
    <p:sldId id="381" r:id="rId7"/>
    <p:sldId id="382" r:id="rId8"/>
    <p:sldId id="383" r:id="rId9"/>
    <p:sldId id="384" r:id="rId10"/>
    <p:sldId id="385" r:id="rId11"/>
    <p:sldId id="386" r:id="rId12"/>
    <p:sldId id="387" r:id="rId13"/>
    <p:sldId id="355" r:id="rId14"/>
    <p:sldId id="368" r:id="rId15"/>
    <p:sldId id="369" r:id="rId16"/>
    <p:sldId id="373" r:id="rId17"/>
    <p:sldId id="375" r:id="rId18"/>
    <p:sldId id="349" r:id="rId19"/>
    <p:sldId id="371" r:id="rId20"/>
    <p:sldId id="357" r:id="rId21"/>
    <p:sldId id="370" r:id="rId22"/>
    <p:sldId id="362" r:id="rId23"/>
    <p:sldId id="361" r:id="rId24"/>
    <p:sldId id="326" r:id="rId25"/>
    <p:sldId id="301" r:id="rId26"/>
    <p:sldId id="366" r:id="rId27"/>
    <p:sldId id="367" r:id="rId28"/>
    <p:sldId id="306" r:id="rId29"/>
    <p:sldId id="304" r:id="rId30"/>
    <p:sldId id="348" r:id="rId31"/>
    <p:sldId id="374" r:id="rId32"/>
    <p:sldId id="356" r:id="rId33"/>
    <p:sldId id="389" r:id="rId34"/>
  </p:sldIdLst>
  <p:sldSz cx="12192000" cy="6858000"/>
  <p:notesSz cx="6858000" cy="9144000"/>
  <p:custDataLst>
    <p:tags r:id="rId36"/>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ndelingen" id="{773F1618-EB11-48AC-9DDC-C07D7AF8848B}">
          <p14:sldIdLst>
            <p14:sldId id="376"/>
            <p14:sldId id="378"/>
            <p14:sldId id="379"/>
            <p14:sldId id="380"/>
            <p14:sldId id="381"/>
            <p14:sldId id="382"/>
            <p14:sldId id="383"/>
            <p14:sldId id="384"/>
            <p14:sldId id="385"/>
            <p14:sldId id="386"/>
            <p14:sldId id="387"/>
            <p14:sldId id="355"/>
            <p14:sldId id="368"/>
            <p14:sldId id="369"/>
            <p14:sldId id="373"/>
            <p14:sldId id="375"/>
            <p14:sldId id="349"/>
            <p14:sldId id="371"/>
            <p14:sldId id="357"/>
            <p14:sldId id="370"/>
            <p14:sldId id="362"/>
            <p14:sldId id="361"/>
            <p14:sldId id="326"/>
            <p14:sldId id="301"/>
            <p14:sldId id="366"/>
            <p14:sldId id="367"/>
            <p14:sldId id="306"/>
            <p14:sldId id="304"/>
            <p14:sldId id="348"/>
            <p14:sldId id="374"/>
            <p14:sldId id="356"/>
            <p14:sldId id="389"/>
          </p14:sldIdLst>
        </p14:section>
        <p14:section name="Backup slides" id="{539639F3-134F-41B7-B499-15E6DBD9F6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5F5F5F"/>
    <a:srgbClr val="DDDDDD"/>
    <a:srgbClr val="F8F8F8"/>
    <a:srgbClr val="B6D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4686" autoAdjust="0"/>
  </p:normalViewPr>
  <p:slideViewPr>
    <p:cSldViewPr snapToGrid="0">
      <p:cViewPr varScale="1">
        <p:scale>
          <a:sx n="105" d="100"/>
          <a:sy n="105" d="100"/>
        </p:scale>
        <p:origin x="702" y="114"/>
      </p:cViewPr>
      <p:guideLst>
        <p:guide orient="horz" pos="2160"/>
        <p:guide pos="3840"/>
      </p:guideLst>
    </p:cSldViewPr>
  </p:slideViewPr>
  <p:notesTextViewPr>
    <p:cViewPr>
      <p:scale>
        <a:sx n="3" d="2"/>
        <a:sy n="3" d="2"/>
      </p:scale>
      <p:origin x="0" y="0"/>
    </p:cViewPr>
  </p:notesTextViewPr>
  <p:notesViewPr>
    <p:cSldViewPr snapToGrid="0">
      <p:cViewPr varScale="1">
        <p:scale>
          <a:sx n="93" d="100"/>
          <a:sy n="93" d="100"/>
        </p:scale>
        <p:origin x="298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image" Target="../media/image29.jpg"/><Relationship Id="rId4"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7172B-6278-4CEA-965B-EEEAA58CD698}" type="doc">
      <dgm:prSet loTypeId="urn:microsoft.com/office/officeart/2005/8/layout/radial5" loCatId="cycle" qsTypeId="urn:microsoft.com/office/officeart/2005/8/quickstyle/simple4" qsCatId="simple" csTypeId="urn:microsoft.com/office/officeart/2005/8/colors/accent1_2" csCatId="accent1" phldr="1"/>
      <dgm:spPr/>
      <dgm:t>
        <a:bodyPr/>
        <a:lstStyle/>
        <a:p>
          <a:endParaRPr lang="nl-NL"/>
        </a:p>
      </dgm:t>
    </dgm:pt>
    <dgm:pt modelId="{1B88273D-A56C-49ED-B830-5258AFEA40CA}">
      <dgm:prSet phldrT="[Teks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nl-NL" b="1" dirty="0">
            <a:latin typeface="DM Sans" pitchFamily="2" charset="77"/>
            <a:cs typeface="Calibri"/>
          </a:endParaRPr>
        </a:p>
      </dgm:t>
    </dgm:pt>
    <dgm:pt modelId="{CB60AAE0-7A2E-4924-B6F0-A398EFFB93E4}" type="parTrans" cxnId="{4EA200EE-9C9E-402A-9F2B-94D6BEFE2A06}">
      <dgm:prSet/>
      <dgm:spPr>
        <a:solidFill>
          <a:srgbClr val="007E6C"/>
        </a:solidFill>
      </dgm:spPr>
      <dgm:t>
        <a:bodyPr/>
        <a:lstStyle/>
        <a:p>
          <a:endParaRPr lang="nl-NL"/>
        </a:p>
      </dgm:t>
    </dgm:pt>
    <dgm:pt modelId="{B256360A-EA70-40DA-9802-16C7199E0EFC}" type="sibTrans" cxnId="{4EA200EE-9C9E-402A-9F2B-94D6BEFE2A06}">
      <dgm:prSet/>
      <dgm:spPr/>
      <dgm:t>
        <a:bodyPr/>
        <a:lstStyle/>
        <a:p>
          <a:endParaRPr lang="nl-NL"/>
        </a:p>
      </dgm:t>
    </dgm:pt>
    <dgm:pt modelId="{1B0AFD73-BFB6-4B58-9ED7-EAFDCE58A94E}">
      <dgm:prSet phldrT="[Tekst]"/>
      <dgm:spPr/>
      <dgm:t>
        <a:bodyPr/>
        <a:lstStyle/>
        <a:p>
          <a:r>
            <a:rPr lang="en-US" b="1" dirty="0">
              <a:latin typeface="DM Sans" pitchFamily="2" charset="77"/>
              <a:cs typeface="Calibri"/>
              <a:sym typeface="+mn-lt"/>
            </a:rPr>
            <a:t>Other radical technologies</a:t>
          </a:r>
          <a:endParaRPr lang="nl-NL" dirty="0"/>
        </a:p>
      </dgm:t>
    </dgm:pt>
    <dgm:pt modelId="{4547D50A-C112-4F5F-BA10-81A522776B3B}" type="parTrans" cxnId="{EA11CCC8-FFE2-4287-8FD5-D033CE23FFDF}">
      <dgm:prSet/>
      <dgm:spPr>
        <a:solidFill>
          <a:srgbClr val="007E6C"/>
        </a:solidFill>
      </dgm:spPr>
      <dgm:t>
        <a:bodyPr/>
        <a:lstStyle/>
        <a:p>
          <a:endParaRPr lang="nl-NL"/>
        </a:p>
      </dgm:t>
    </dgm:pt>
    <dgm:pt modelId="{327467E9-F682-4421-B9A0-EFC3763D4E27}" type="sibTrans" cxnId="{EA11CCC8-FFE2-4287-8FD5-D033CE23FFDF}">
      <dgm:prSet/>
      <dgm:spPr/>
      <dgm:t>
        <a:bodyPr/>
        <a:lstStyle/>
        <a:p>
          <a:endParaRPr lang="nl-NL"/>
        </a:p>
      </dgm:t>
    </dgm:pt>
    <dgm:pt modelId="{6223A81B-9C55-48B1-9D92-C34B9ED030E1}">
      <dgm:prSet phldrT="[Teks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nl-NL" b="1" dirty="0">
            <a:latin typeface="DM Sans" pitchFamily="2" charset="77"/>
            <a:cs typeface="Calibri"/>
          </a:endParaRPr>
        </a:p>
      </dgm:t>
    </dgm:pt>
    <dgm:pt modelId="{670E3E2C-B160-4B5A-AFA3-2978D6AE2538}" type="parTrans" cxnId="{3E7D9DE5-240A-411F-B5F2-1894A4A3A82F}">
      <dgm:prSet/>
      <dgm:spPr>
        <a:solidFill>
          <a:srgbClr val="007E6C"/>
        </a:solidFill>
      </dgm:spPr>
      <dgm:t>
        <a:bodyPr/>
        <a:lstStyle/>
        <a:p>
          <a:endParaRPr lang="nl-NL"/>
        </a:p>
      </dgm:t>
    </dgm:pt>
    <dgm:pt modelId="{AB7282D4-60F6-4377-8F6D-E3F15BEE047E}" type="sibTrans" cxnId="{3E7D9DE5-240A-411F-B5F2-1894A4A3A82F}">
      <dgm:prSet/>
      <dgm:spPr/>
      <dgm:t>
        <a:bodyPr/>
        <a:lstStyle/>
        <a:p>
          <a:endParaRPr lang="nl-NL"/>
        </a:p>
      </dgm:t>
    </dgm:pt>
    <dgm:pt modelId="{B4F92B1B-7B7F-4B74-A7FE-2603A90C27D6}">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nl-NL" dirty="0"/>
        </a:p>
      </dgm:t>
    </dgm:pt>
    <dgm:pt modelId="{2DFF14DF-AB63-4059-8468-5B26AB5D4CAC}" type="parTrans" cxnId="{577FCFE8-8978-49F5-95A1-79BEA3BC0CB9}">
      <dgm:prSet/>
      <dgm:spPr>
        <a:solidFill>
          <a:srgbClr val="007E6C"/>
        </a:solidFill>
      </dgm:spPr>
      <dgm:t>
        <a:bodyPr/>
        <a:lstStyle/>
        <a:p>
          <a:endParaRPr lang="nl-NL"/>
        </a:p>
      </dgm:t>
    </dgm:pt>
    <dgm:pt modelId="{F9C9C217-DB2F-4CC4-BCC8-7C31AFCE7233}" type="sibTrans" cxnId="{577FCFE8-8978-49F5-95A1-79BEA3BC0CB9}">
      <dgm:prSet/>
      <dgm:spPr/>
      <dgm:t>
        <a:bodyPr/>
        <a:lstStyle/>
        <a:p>
          <a:endParaRPr lang="nl-NL"/>
        </a:p>
      </dgm:t>
    </dgm:pt>
    <dgm:pt modelId="{B5296736-6EA0-46F6-8FF5-71D40AEF7572}">
      <dgm:prSet phldrT="[Teks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nl-NL" b="1" dirty="0">
            <a:latin typeface="DM Sans" pitchFamily="2" charset="77"/>
            <a:cs typeface="Calibri"/>
          </a:endParaRPr>
        </a:p>
      </dgm:t>
    </dgm:pt>
    <dgm:pt modelId="{A1770868-0F8A-4B94-83F2-4302574AB295}" type="sibTrans" cxnId="{F829A13B-061D-4D1E-99C6-78CD14D27185}">
      <dgm:prSet/>
      <dgm:spPr/>
      <dgm:t>
        <a:bodyPr/>
        <a:lstStyle/>
        <a:p>
          <a:endParaRPr lang="nl-NL"/>
        </a:p>
      </dgm:t>
    </dgm:pt>
    <dgm:pt modelId="{98DDE0C5-438A-4EB8-A00D-E26880C2A38F}" type="parTrans" cxnId="{F829A13B-061D-4D1E-99C6-78CD14D27185}">
      <dgm:prSet/>
      <dgm:spPr>
        <a:solidFill>
          <a:srgbClr val="007E6C"/>
        </a:solidFill>
      </dgm:spPr>
      <dgm:t>
        <a:bodyPr/>
        <a:lstStyle/>
        <a:p>
          <a:endParaRPr lang="nl-NL"/>
        </a:p>
      </dgm:t>
    </dgm:pt>
    <dgm:pt modelId="{2A1A0AA6-05DA-4DA4-8398-95BBB9724360}">
      <dgm:prSet phldrT="[Tekst]"/>
      <dgm:spPr/>
      <dgm:t>
        <a:bodyPr/>
        <a:lstStyle/>
        <a:p>
          <a:r>
            <a:rPr lang="nl-NL" dirty="0"/>
            <a:t>H</a:t>
          </a:r>
          <a:r>
            <a:rPr lang="nl-NL" baseline="-25000" dirty="0"/>
            <a:t>2</a:t>
          </a:r>
        </a:p>
      </dgm:t>
    </dgm:pt>
    <dgm:pt modelId="{18A1DC8C-2036-4DCA-89DC-4E715FCFB6AC}" type="sibTrans" cxnId="{F1ACE64D-F471-4996-8C51-444D19A093BB}">
      <dgm:prSet/>
      <dgm:spPr/>
      <dgm:t>
        <a:bodyPr/>
        <a:lstStyle/>
        <a:p>
          <a:endParaRPr lang="nl-NL"/>
        </a:p>
      </dgm:t>
    </dgm:pt>
    <dgm:pt modelId="{B4C743FF-192E-4873-8C5B-66AD676C82D1}" type="parTrans" cxnId="{F1ACE64D-F471-4996-8C51-444D19A093BB}">
      <dgm:prSet/>
      <dgm:spPr/>
      <dgm:t>
        <a:bodyPr/>
        <a:lstStyle/>
        <a:p>
          <a:endParaRPr lang="nl-NL"/>
        </a:p>
      </dgm:t>
    </dgm:pt>
    <dgm:pt modelId="{9D5E8E10-4722-48A7-B068-A38C48CF71AB}" type="pres">
      <dgm:prSet presAssocID="{5847172B-6278-4CEA-965B-EEEAA58CD698}" presName="Name0" presStyleCnt="0">
        <dgm:presLayoutVars>
          <dgm:chMax val="1"/>
          <dgm:dir/>
          <dgm:animLvl val="ctr"/>
          <dgm:resizeHandles val="exact"/>
        </dgm:presLayoutVars>
      </dgm:prSet>
      <dgm:spPr/>
      <dgm:t>
        <a:bodyPr/>
        <a:lstStyle/>
        <a:p>
          <a:endParaRPr lang="nl-NL"/>
        </a:p>
      </dgm:t>
    </dgm:pt>
    <dgm:pt modelId="{5EA36DCF-7828-440C-B711-15F24E63378D}" type="pres">
      <dgm:prSet presAssocID="{2A1A0AA6-05DA-4DA4-8398-95BBB9724360}" presName="centerShape" presStyleLbl="node0" presStyleIdx="0" presStyleCnt="1" custScaleX="73400" custScaleY="73400" custLinFactNeighborX="-25600"/>
      <dgm:spPr/>
      <dgm:t>
        <a:bodyPr/>
        <a:lstStyle/>
        <a:p>
          <a:endParaRPr lang="nl-NL"/>
        </a:p>
      </dgm:t>
    </dgm:pt>
    <dgm:pt modelId="{3AEAC348-EBAF-4B08-B3F4-D48A764AE7B4}" type="pres">
      <dgm:prSet presAssocID="{98DDE0C5-438A-4EB8-A00D-E26880C2A38F}" presName="parTrans" presStyleLbl="sibTrans2D1" presStyleIdx="0" presStyleCnt="5" custScaleX="162614"/>
      <dgm:spPr/>
      <dgm:t>
        <a:bodyPr/>
        <a:lstStyle/>
        <a:p>
          <a:endParaRPr lang="nl-NL"/>
        </a:p>
      </dgm:t>
    </dgm:pt>
    <dgm:pt modelId="{00ACDF49-95F2-4CD8-A67A-A9958E6007B6}" type="pres">
      <dgm:prSet presAssocID="{98DDE0C5-438A-4EB8-A00D-E26880C2A38F}" presName="connectorText" presStyleLbl="sibTrans2D1" presStyleIdx="0" presStyleCnt="5"/>
      <dgm:spPr/>
      <dgm:t>
        <a:bodyPr/>
        <a:lstStyle/>
        <a:p>
          <a:endParaRPr lang="nl-NL"/>
        </a:p>
      </dgm:t>
    </dgm:pt>
    <dgm:pt modelId="{6054998A-8E7A-4864-82CE-5C40660D9F05}" type="pres">
      <dgm:prSet presAssocID="{B5296736-6EA0-46F6-8FF5-71D40AEF7572}" presName="node" presStyleLbl="node1" presStyleIdx="0" presStyleCnt="5" custScaleX="111181" custScaleY="111181" custRadScaleRad="105207" custRadScaleInc="-80900">
        <dgm:presLayoutVars>
          <dgm:bulletEnabled val="1"/>
        </dgm:presLayoutVars>
      </dgm:prSet>
      <dgm:spPr/>
      <dgm:t>
        <a:bodyPr/>
        <a:lstStyle/>
        <a:p>
          <a:endParaRPr lang="nl-NL"/>
        </a:p>
      </dgm:t>
    </dgm:pt>
    <dgm:pt modelId="{F6F4C9F1-1492-409F-B644-B202D2925270}" type="pres">
      <dgm:prSet presAssocID="{CB60AAE0-7A2E-4924-B6F0-A398EFFB93E4}" presName="parTrans" presStyleLbl="sibTrans2D1" presStyleIdx="1" presStyleCnt="5" custScaleX="162614"/>
      <dgm:spPr/>
      <dgm:t>
        <a:bodyPr/>
        <a:lstStyle/>
        <a:p>
          <a:endParaRPr lang="nl-NL"/>
        </a:p>
      </dgm:t>
    </dgm:pt>
    <dgm:pt modelId="{E84878B4-EC98-4D85-84CD-D337A7AE4A4A}" type="pres">
      <dgm:prSet presAssocID="{CB60AAE0-7A2E-4924-B6F0-A398EFFB93E4}" presName="connectorText" presStyleLbl="sibTrans2D1" presStyleIdx="1" presStyleCnt="5"/>
      <dgm:spPr/>
      <dgm:t>
        <a:bodyPr/>
        <a:lstStyle/>
        <a:p>
          <a:endParaRPr lang="nl-NL"/>
        </a:p>
      </dgm:t>
    </dgm:pt>
    <dgm:pt modelId="{35CC0721-0928-459F-82E8-63763C0EE24B}" type="pres">
      <dgm:prSet presAssocID="{1B88273D-A56C-49ED-B830-5258AFEA40CA}" presName="node" presStyleLbl="node1" presStyleIdx="1" presStyleCnt="5" custScaleX="111181" custScaleY="111181" custRadScaleRad="53686" custRadScaleInc="-47613">
        <dgm:presLayoutVars>
          <dgm:bulletEnabled val="1"/>
        </dgm:presLayoutVars>
      </dgm:prSet>
      <dgm:spPr/>
      <dgm:t>
        <a:bodyPr/>
        <a:lstStyle/>
        <a:p>
          <a:endParaRPr lang="nl-NL"/>
        </a:p>
      </dgm:t>
    </dgm:pt>
    <dgm:pt modelId="{A24130CF-3326-4FA9-A727-EF04D66DB5A0}" type="pres">
      <dgm:prSet presAssocID="{4547D50A-C112-4F5F-BA10-81A522776B3B}" presName="parTrans" presStyleLbl="sibTrans2D1" presStyleIdx="2" presStyleCnt="5" custScaleX="162614"/>
      <dgm:spPr/>
      <dgm:t>
        <a:bodyPr/>
        <a:lstStyle/>
        <a:p>
          <a:endParaRPr lang="nl-NL"/>
        </a:p>
      </dgm:t>
    </dgm:pt>
    <dgm:pt modelId="{86631D1B-4FA6-4DD1-9B56-D29EACC621F1}" type="pres">
      <dgm:prSet presAssocID="{4547D50A-C112-4F5F-BA10-81A522776B3B}" presName="connectorText" presStyleLbl="sibTrans2D1" presStyleIdx="2" presStyleCnt="5"/>
      <dgm:spPr/>
      <dgm:t>
        <a:bodyPr/>
        <a:lstStyle/>
        <a:p>
          <a:endParaRPr lang="nl-NL"/>
        </a:p>
      </dgm:t>
    </dgm:pt>
    <dgm:pt modelId="{18F04F22-4D68-43D0-B47A-AE7768B64A56}" type="pres">
      <dgm:prSet presAssocID="{1B0AFD73-BFB6-4B58-9ED7-EAFDCE58A94E}" presName="node" presStyleLbl="node1" presStyleIdx="2" presStyleCnt="5" custScaleX="111181" custScaleY="111181" custRadScaleRad="81254" custRadScaleInc="85137">
        <dgm:presLayoutVars>
          <dgm:bulletEnabled val="1"/>
        </dgm:presLayoutVars>
      </dgm:prSet>
      <dgm:spPr/>
      <dgm:t>
        <a:bodyPr/>
        <a:lstStyle/>
        <a:p>
          <a:endParaRPr lang="nl-NL"/>
        </a:p>
      </dgm:t>
    </dgm:pt>
    <dgm:pt modelId="{839FF7C6-4F5A-4729-96B6-76B727B45A23}" type="pres">
      <dgm:prSet presAssocID="{670E3E2C-B160-4B5A-AFA3-2978D6AE2538}" presName="parTrans" presStyleLbl="sibTrans2D1" presStyleIdx="3" presStyleCnt="5" custScaleX="162614"/>
      <dgm:spPr/>
      <dgm:t>
        <a:bodyPr/>
        <a:lstStyle/>
        <a:p>
          <a:endParaRPr lang="nl-NL"/>
        </a:p>
      </dgm:t>
    </dgm:pt>
    <dgm:pt modelId="{A147ED32-604E-4802-9036-27716589CA41}" type="pres">
      <dgm:prSet presAssocID="{670E3E2C-B160-4B5A-AFA3-2978D6AE2538}" presName="connectorText" presStyleLbl="sibTrans2D1" presStyleIdx="3" presStyleCnt="5"/>
      <dgm:spPr/>
      <dgm:t>
        <a:bodyPr/>
        <a:lstStyle/>
        <a:p>
          <a:endParaRPr lang="nl-NL"/>
        </a:p>
      </dgm:t>
    </dgm:pt>
    <dgm:pt modelId="{81261970-C18F-4D33-B7B6-2257BBE7817D}" type="pres">
      <dgm:prSet presAssocID="{6223A81B-9C55-48B1-9D92-C34B9ED030E1}" presName="node" presStyleLbl="node1" presStyleIdx="3" presStyleCnt="5" custScaleX="111181" custScaleY="111181" custRadScaleRad="136527" custRadScaleInc="49064">
        <dgm:presLayoutVars>
          <dgm:bulletEnabled val="1"/>
        </dgm:presLayoutVars>
      </dgm:prSet>
      <dgm:spPr/>
      <dgm:t>
        <a:bodyPr/>
        <a:lstStyle/>
        <a:p>
          <a:endParaRPr lang="nl-NL"/>
        </a:p>
      </dgm:t>
    </dgm:pt>
    <dgm:pt modelId="{D8F779BC-A2A5-46C9-9FFC-F549A7C4AF49}" type="pres">
      <dgm:prSet presAssocID="{2DFF14DF-AB63-4059-8468-5B26AB5D4CAC}" presName="parTrans" presStyleLbl="sibTrans2D1" presStyleIdx="4" presStyleCnt="5" custScaleX="162614"/>
      <dgm:spPr/>
      <dgm:t>
        <a:bodyPr/>
        <a:lstStyle/>
        <a:p>
          <a:endParaRPr lang="nl-NL"/>
        </a:p>
      </dgm:t>
    </dgm:pt>
    <dgm:pt modelId="{E23BD228-C5FF-4C47-9E9B-9A7180EB719E}" type="pres">
      <dgm:prSet presAssocID="{2DFF14DF-AB63-4059-8468-5B26AB5D4CAC}" presName="connectorText" presStyleLbl="sibTrans2D1" presStyleIdx="4" presStyleCnt="5"/>
      <dgm:spPr/>
      <dgm:t>
        <a:bodyPr/>
        <a:lstStyle/>
        <a:p>
          <a:endParaRPr lang="nl-NL"/>
        </a:p>
      </dgm:t>
    </dgm:pt>
    <dgm:pt modelId="{C83FCA2C-81F7-4F1D-ADD5-A329D2D88D31}" type="pres">
      <dgm:prSet presAssocID="{B4F92B1B-7B7F-4B74-A7FE-2603A90C27D6}" presName="node" presStyleLbl="node1" presStyleIdx="4" presStyleCnt="5" custScaleX="111181" custScaleY="111181" custRadScaleRad="149537" custRadScaleInc="-16873">
        <dgm:presLayoutVars>
          <dgm:bulletEnabled val="1"/>
        </dgm:presLayoutVars>
      </dgm:prSet>
      <dgm:spPr/>
      <dgm:t>
        <a:bodyPr/>
        <a:lstStyle/>
        <a:p>
          <a:endParaRPr lang="nl-NL"/>
        </a:p>
      </dgm:t>
    </dgm:pt>
  </dgm:ptLst>
  <dgm:cxnLst>
    <dgm:cxn modelId="{CE6613D1-843D-4489-B067-F16DEFAD55B3}" type="presOf" srcId="{2A1A0AA6-05DA-4DA4-8398-95BBB9724360}" destId="{5EA36DCF-7828-440C-B711-15F24E63378D}" srcOrd="0" destOrd="0" presId="urn:microsoft.com/office/officeart/2005/8/layout/radial5"/>
    <dgm:cxn modelId="{B8E345A7-C64A-4946-9F39-2BFC642A7C00}" type="presOf" srcId="{5847172B-6278-4CEA-965B-EEEAA58CD698}" destId="{9D5E8E10-4722-48A7-B068-A38C48CF71AB}" srcOrd="0" destOrd="0" presId="urn:microsoft.com/office/officeart/2005/8/layout/radial5"/>
    <dgm:cxn modelId="{577FCFE8-8978-49F5-95A1-79BEA3BC0CB9}" srcId="{2A1A0AA6-05DA-4DA4-8398-95BBB9724360}" destId="{B4F92B1B-7B7F-4B74-A7FE-2603A90C27D6}" srcOrd="4" destOrd="0" parTransId="{2DFF14DF-AB63-4059-8468-5B26AB5D4CAC}" sibTransId="{F9C9C217-DB2F-4CC4-BCC8-7C31AFCE7233}"/>
    <dgm:cxn modelId="{72281CF1-CFF4-4A28-A4B3-C6FD9C2EADA5}" type="presOf" srcId="{B5296736-6EA0-46F6-8FF5-71D40AEF7572}" destId="{6054998A-8E7A-4864-82CE-5C40660D9F05}" srcOrd="0" destOrd="0" presId="urn:microsoft.com/office/officeart/2005/8/layout/radial5"/>
    <dgm:cxn modelId="{3E7D9DE5-240A-411F-B5F2-1894A4A3A82F}" srcId="{2A1A0AA6-05DA-4DA4-8398-95BBB9724360}" destId="{6223A81B-9C55-48B1-9D92-C34B9ED030E1}" srcOrd="3" destOrd="0" parTransId="{670E3E2C-B160-4B5A-AFA3-2978D6AE2538}" sibTransId="{AB7282D4-60F6-4377-8F6D-E3F15BEE047E}"/>
    <dgm:cxn modelId="{EA11CCC8-FFE2-4287-8FD5-D033CE23FFDF}" srcId="{2A1A0AA6-05DA-4DA4-8398-95BBB9724360}" destId="{1B0AFD73-BFB6-4B58-9ED7-EAFDCE58A94E}" srcOrd="2" destOrd="0" parTransId="{4547D50A-C112-4F5F-BA10-81A522776B3B}" sibTransId="{327467E9-F682-4421-B9A0-EFC3763D4E27}"/>
    <dgm:cxn modelId="{8CC40DC7-D583-40E3-8E77-DBB6DF058C51}" type="presOf" srcId="{CB60AAE0-7A2E-4924-B6F0-A398EFFB93E4}" destId="{F6F4C9F1-1492-409F-B644-B202D2925270}" srcOrd="0" destOrd="0" presId="urn:microsoft.com/office/officeart/2005/8/layout/radial5"/>
    <dgm:cxn modelId="{A03452C6-31FC-4E20-A697-58D093F8002C}" type="presOf" srcId="{98DDE0C5-438A-4EB8-A00D-E26880C2A38F}" destId="{00ACDF49-95F2-4CD8-A67A-A9958E6007B6}" srcOrd="1" destOrd="0" presId="urn:microsoft.com/office/officeart/2005/8/layout/radial5"/>
    <dgm:cxn modelId="{B3E7C6AF-E49D-46B2-A569-5E74ECEFD951}" type="presOf" srcId="{670E3E2C-B160-4B5A-AFA3-2978D6AE2538}" destId="{A147ED32-604E-4802-9036-27716589CA41}" srcOrd="1" destOrd="0" presId="urn:microsoft.com/office/officeart/2005/8/layout/radial5"/>
    <dgm:cxn modelId="{D7468C46-66E5-4ECE-9BD7-AFA55B57295B}" type="presOf" srcId="{98DDE0C5-438A-4EB8-A00D-E26880C2A38F}" destId="{3AEAC348-EBAF-4B08-B3F4-D48A764AE7B4}" srcOrd="0" destOrd="0" presId="urn:microsoft.com/office/officeart/2005/8/layout/radial5"/>
    <dgm:cxn modelId="{CB5C79A8-9CE3-435E-8361-80A44FB2B49D}" type="presOf" srcId="{4547D50A-C112-4F5F-BA10-81A522776B3B}" destId="{A24130CF-3326-4FA9-A727-EF04D66DB5A0}" srcOrd="0" destOrd="0" presId="urn:microsoft.com/office/officeart/2005/8/layout/radial5"/>
    <dgm:cxn modelId="{C3C6E313-C2B5-4B11-A8F3-35493C473C54}" type="presOf" srcId="{4547D50A-C112-4F5F-BA10-81A522776B3B}" destId="{86631D1B-4FA6-4DD1-9B56-D29EACC621F1}" srcOrd="1" destOrd="0" presId="urn:microsoft.com/office/officeart/2005/8/layout/radial5"/>
    <dgm:cxn modelId="{F0512450-2652-4510-9686-BE77918BC80F}" type="presOf" srcId="{B4F92B1B-7B7F-4B74-A7FE-2603A90C27D6}" destId="{C83FCA2C-81F7-4F1D-ADD5-A329D2D88D31}" srcOrd="0" destOrd="0" presId="urn:microsoft.com/office/officeart/2005/8/layout/radial5"/>
    <dgm:cxn modelId="{AC284FAB-E042-4428-A879-54DE21C5EDCF}" type="presOf" srcId="{1B0AFD73-BFB6-4B58-9ED7-EAFDCE58A94E}" destId="{18F04F22-4D68-43D0-B47A-AE7768B64A56}" srcOrd="0" destOrd="0" presId="urn:microsoft.com/office/officeart/2005/8/layout/radial5"/>
    <dgm:cxn modelId="{F1ACE64D-F471-4996-8C51-444D19A093BB}" srcId="{5847172B-6278-4CEA-965B-EEEAA58CD698}" destId="{2A1A0AA6-05DA-4DA4-8398-95BBB9724360}" srcOrd="0" destOrd="0" parTransId="{B4C743FF-192E-4873-8C5B-66AD676C82D1}" sibTransId="{18A1DC8C-2036-4DCA-89DC-4E715FCFB6AC}"/>
    <dgm:cxn modelId="{5DEE3AF2-8BAE-4E0E-A5B1-85AB808AFE1F}" type="presOf" srcId="{CB60AAE0-7A2E-4924-B6F0-A398EFFB93E4}" destId="{E84878B4-EC98-4D85-84CD-D337A7AE4A4A}" srcOrd="1" destOrd="0" presId="urn:microsoft.com/office/officeart/2005/8/layout/radial5"/>
    <dgm:cxn modelId="{609B3832-B392-4884-96DF-B0BB1723F4AB}" type="presOf" srcId="{2DFF14DF-AB63-4059-8468-5B26AB5D4CAC}" destId="{E23BD228-C5FF-4C47-9E9B-9A7180EB719E}" srcOrd="1" destOrd="0" presId="urn:microsoft.com/office/officeart/2005/8/layout/radial5"/>
    <dgm:cxn modelId="{F829A13B-061D-4D1E-99C6-78CD14D27185}" srcId="{2A1A0AA6-05DA-4DA4-8398-95BBB9724360}" destId="{B5296736-6EA0-46F6-8FF5-71D40AEF7572}" srcOrd="0" destOrd="0" parTransId="{98DDE0C5-438A-4EB8-A00D-E26880C2A38F}" sibTransId="{A1770868-0F8A-4B94-83F2-4302574AB295}"/>
    <dgm:cxn modelId="{01C47BDF-FA8B-47FE-9C71-1583AE6CA005}" type="presOf" srcId="{2DFF14DF-AB63-4059-8468-5B26AB5D4CAC}" destId="{D8F779BC-A2A5-46C9-9FFC-F549A7C4AF49}" srcOrd="0" destOrd="0" presId="urn:microsoft.com/office/officeart/2005/8/layout/radial5"/>
    <dgm:cxn modelId="{472AC22D-7A3C-4ECA-ADE6-54756D4DB2F1}" type="presOf" srcId="{670E3E2C-B160-4B5A-AFA3-2978D6AE2538}" destId="{839FF7C6-4F5A-4729-96B6-76B727B45A23}" srcOrd="0" destOrd="0" presId="urn:microsoft.com/office/officeart/2005/8/layout/radial5"/>
    <dgm:cxn modelId="{4F52DC2F-394C-4A33-8EB5-33654356E109}" type="presOf" srcId="{6223A81B-9C55-48B1-9D92-C34B9ED030E1}" destId="{81261970-C18F-4D33-B7B6-2257BBE7817D}" srcOrd="0" destOrd="0" presId="urn:microsoft.com/office/officeart/2005/8/layout/radial5"/>
    <dgm:cxn modelId="{4EA200EE-9C9E-402A-9F2B-94D6BEFE2A06}" srcId="{2A1A0AA6-05DA-4DA4-8398-95BBB9724360}" destId="{1B88273D-A56C-49ED-B830-5258AFEA40CA}" srcOrd="1" destOrd="0" parTransId="{CB60AAE0-7A2E-4924-B6F0-A398EFFB93E4}" sibTransId="{B256360A-EA70-40DA-9802-16C7199E0EFC}"/>
    <dgm:cxn modelId="{3685DDF0-57A4-45A5-BB71-5C36050C6A75}" type="presOf" srcId="{1B88273D-A56C-49ED-B830-5258AFEA40CA}" destId="{35CC0721-0928-459F-82E8-63763C0EE24B}" srcOrd="0" destOrd="0" presId="urn:microsoft.com/office/officeart/2005/8/layout/radial5"/>
    <dgm:cxn modelId="{028FED19-0C34-4AEB-BD47-2AC67E35E94A}" type="presParOf" srcId="{9D5E8E10-4722-48A7-B068-A38C48CF71AB}" destId="{5EA36DCF-7828-440C-B711-15F24E63378D}" srcOrd="0" destOrd="0" presId="urn:microsoft.com/office/officeart/2005/8/layout/radial5"/>
    <dgm:cxn modelId="{603EF76F-0F85-49DB-BCE5-3D6B84278038}" type="presParOf" srcId="{9D5E8E10-4722-48A7-B068-A38C48CF71AB}" destId="{3AEAC348-EBAF-4B08-B3F4-D48A764AE7B4}" srcOrd="1" destOrd="0" presId="urn:microsoft.com/office/officeart/2005/8/layout/radial5"/>
    <dgm:cxn modelId="{3C9D2430-D559-4AFE-9D7A-27E645F35DF4}" type="presParOf" srcId="{3AEAC348-EBAF-4B08-B3F4-D48A764AE7B4}" destId="{00ACDF49-95F2-4CD8-A67A-A9958E6007B6}" srcOrd="0" destOrd="0" presId="urn:microsoft.com/office/officeart/2005/8/layout/radial5"/>
    <dgm:cxn modelId="{3098F79E-FB3A-4EBC-9614-28E48354DFC8}" type="presParOf" srcId="{9D5E8E10-4722-48A7-B068-A38C48CF71AB}" destId="{6054998A-8E7A-4864-82CE-5C40660D9F05}" srcOrd="2" destOrd="0" presId="urn:microsoft.com/office/officeart/2005/8/layout/radial5"/>
    <dgm:cxn modelId="{62BF6ABE-CA3D-427F-BB7C-FF34FCF87839}" type="presParOf" srcId="{9D5E8E10-4722-48A7-B068-A38C48CF71AB}" destId="{F6F4C9F1-1492-409F-B644-B202D2925270}" srcOrd="3" destOrd="0" presId="urn:microsoft.com/office/officeart/2005/8/layout/radial5"/>
    <dgm:cxn modelId="{BA9744C1-C9D3-434B-8FCB-645C40555576}" type="presParOf" srcId="{F6F4C9F1-1492-409F-B644-B202D2925270}" destId="{E84878B4-EC98-4D85-84CD-D337A7AE4A4A}" srcOrd="0" destOrd="0" presId="urn:microsoft.com/office/officeart/2005/8/layout/radial5"/>
    <dgm:cxn modelId="{C73965BE-AE65-433E-863A-F8974F617C4C}" type="presParOf" srcId="{9D5E8E10-4722-48A7-B068-A38C48CF71AB}" destId="{35CC0721-0928-459F-82E8-63763C0EE24B}" srcOrd="4" destOrd="0" presId="urn:microsoft.com/office/officeart/2005/8/layout/radial5"/>
    <dgm:cxn modelId="{FA4DF3B5-5EEE-4854-A7EA-DA0ECBD7771D}" type="presParOf" srcId="{9D5E8E10-4722-48A7-B068-A38C48CF71AB}" destId="{A24130CF-3326-4FA9-A727-EF04D66DB5A0}" srcOrd="5" destOrd="0" presId="urn:microsoft.com/office/officeart/2005/8/layout/radial5"/>
    <dgm:cxn modelId="{00A6D800-BAB0-4EA8-9A01-075AAD3D03CF}" type="presParOf" srcId="{A24130CF-3326-4FA9-A727-EF04D66DB5A0}" destId="{86631D1B-4FA6-4DD1-9B56-D29EACC621F1}" srcOrd="0" destOrd="0" presId="urn:microsoft.com/office/officeart/2005/8/layout/radial5"/>
    <dgm:cxn modelId="{ED69C47F-54F2-4CDF-B53D-3B13C9E20A10}" type="presParOf" srcId="{9D5E8E10-4722-48A7-B068-A38C48CF71AB}" destId="{18F04F22-4D68-43D0-B47A-AE7768B64A56}" srcOrd="6" destOrd="0" presId="urn:microsoft.com/office/officeart/2005/8/layout/radial5"/>
    <dgm:cxn modelId="{49E4828B-17EB-4EFD-B8F1-3A9F506545A4}" type="presParOf" srcId="{9D5E8E10-4722-48A7-B068-A38C48CF71AB}" destId="{839FF7C6-4F5A-4729-96B6-76B727B45A23}" srcOrd="7" destOrd="0" presId="urn:microsoft.com/office/officeart/2005/8/layout/radial5"/>
    <dgm:cxn modelId="{81AF61D9-88F6-4882-966B-F9A070F9BB29}" type="presParOf" srcId="{839FF7C6-4F5A-4729-96B6-76B727B45A23}" destId="{A147ED32-604E-4802-9036-27716589CA41}" srcOrd="0" destOrd="0" presId="urn:microsoft.com/office/officeart/2005/8/layout/radial5"/>
    <dgm:cxn modelId="{62082F0D-3FC1-41B4-8B7C-3EAC00B829D4}" type="presParOf" srcId="{9D5E8E10-4722-48A7-B068-A38C48CF71AB}" destId="{81261970-C18F-4D33-B7B6-2257BBE7817D}" srcOrd="8" destOrd="0" presId="urn:microsoft.com/office/officeart/2005/8/layout/radial5"/>
    <dgm:cxn modelId="{A21189FA-B100-4B45-BEA5-5762005806D8}" type="presParOf" srcId="{9D5E8E10-4722-48A7-B068-A38C48CF71AB}" destId="{D8F779BC-A2A5-46C9-9FFC-F549A7C4AF49}" srcOrd="9" destOrd="0" presId="urn:microsoft.com/office/officeart/2005/8/layout/radial5"/>
    <dgm:cxn modelId="{9836045E-EE48-40E7-9582-E47124E625CF}" type="presParOf" srcId="{D8F779BC-A2A5-46C9-9FFC-F549A7C4AF49}" destId="{E23BD228-C5FF-4C47-9E9B-9A7180EB719E}" srcOrd="0" destOrd="0" presId="urn:microsoft.com/office/officeart/2005/8/layout/radial5"/>
    <dgm:cxn modelId="{87826DE0-2B18-4BDA-8124-81ECC4F05180}" type="presParOf" srcId="{9D5E8E10-4722-48A7-B068-A38C48CF71AB}" destId="{C83FCA2C-81F7-4F1D-ADD5-A329D2D88D31}"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nl-NL" smtClean="0"/>
              <a:t>13-11-2023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nl-NL" smtClean="0"/>
              <a:t>‹nr.›</a:t>
            </a:fld>
            <a:endParaRPr lang="nl-NL"/>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1" defTabSz="914400" fontAlgn="base">
              <a:spcBef>
                <a:spcPts val="750"/>
              </a:spcBef>
              <a:spcAft>
                <a:spcPct val="0"/>
              </a:spcAft>
              <a:buClr>
                <a:schemeClr val="tx1"/>
              </a:buClr>
              <a:buSzPct val="100000"/>
              <a:defRPr/>
            </a:pPr>
            <a:r>
              <a:rPr lang="en-US" sz="600" dirty="0">
                <a:latin typeface="Arial Narrow" panose="020B0606020202030204" pitchFamily="34" charset="0"/>
                <a:cs typeface="Calibri" panose="020F0502020204030204" pitchFamily="34" charset="0"/>
                <a:sym typeface="+mn-lt"/>
              </a:rPr>
              <a:t>Hydrogen can be used in 5 different ways:</a:t>
            </a:r>
          </a:p>
          <a:p>
            <a:pPr marL="228600" lvl="1" indent="-228600" defTabSz="914400" fontAlgn="base">
              <a:spcBef>
                <a:spcPts val="750"/>
              </a:spcBef>
              <a:spcAft>
                <a:spcPct val="0"/>
              </a:spcAft>
              <a:buClr>
                <a:schemeClr val="tx1"/>
              </a:buClr>
              <a:buSzPct val="100000"/>
              <a:buFont typeface="+mj-lt"/>
              <a:buAutoNum type="arabicPeriod"/>
              <a:defRPr/>
            </a:pPr>
            <a:r>
              <a:rPr lang="en-US" sz="600" dirty="0">
                <a:latin typeface="Arial Narrow" panose="020B0606020202030204" pitchFamily="34" charset="0"/>
                <a:cs typeface="Calibri" panose="020F0502020204030204" pitchFamily="34" charset="0"/>
                <a:sym typeface="+mn-lt"/>
              </a:rPr>
              <a:t>As a feedstock for </a:t>
            </a:r>
            <a:r>
              <a:rPr lang="en-US" sz="600" b="1" dirty="0">
                <a:latin typeface="Arial Narrow" panose="020B0606020202030204" pitchFamily="34" charset="0"/>
                <a:cs typeface="Calibri" panose="020F0502020204030204" pitchFamily="34" charset="0"/>
                <a:sym typeface="+mn-lt"/>
              </a:rPr>
              <a:t>industrial processes</a:t>
            </a:r>
            <a:r>
              <a:rPr lang="en-US" sz="600" dirty="0">
                <a:latin typeface="Arial Narrow" panose="020B0606020202030204" pitchFamily="34" charset="0"/>
                <a:cs typeface="Calibri" panose="020F0502020204030204" pitchFamily="34" charset="0"/>
                <a:sym typeface="+mn-lt"/>
              </a:rPr>
              <a:t>, e.g. oil refining or ammonia production. This is the primary use </a:t>
            </a:r>
          </a:p>
          <a:p>
            <a:pPr marL="228600" lvl="1" indent="-228600" defTabSz="914400" fontAlgn="base">
              <a:spcBef>
                <a:spcPts val="750"/>
              </a:spcBef>
              <a:spcAft>
                <a:spcPct val="0"/>
              </a:spcAft>
              <a:buClr>
                <a:schemeClr val="tx1"/>
              </a:buClr>
              <a:buSzPct val="100000"/>
              <a:buFont typeface="+mj-lt"/>
              <a:buAutoNum type="arabicPeriod"/>
              <a:defRPr/>
            </a:pPr>
            <a:r>
              <a:rPr lang="en-US" sz="600" dirty="0">
                <a:latin typeface="Arial Narrow" panose="020B0606020202030204" pitchFamily="34" charset="0"/>
                <a:cs typeface="Calibri" panose="020F0502020204030204" pitchFamily="34" charset="0"/>
                <a:sym typeface="+mn-lt"/>
              </a:rPr>
              <a:t>As an energy carrier for </a:t>
            </a:r>
            <a:r>
              <a:rPr lang="en-US" sz="600" b="1" dirty="0">
                <a:latin typeface="Arial Narrow" panose="020B0606020202030204" pitchFamily="34" charset="0"/>
                <a:cs typeface="Calibri" panose="020F0502020204030204" pitchFamily="34" charset="0"/>
                <a:sym typeface="+mn-lt"/>
              </a:rPr>
              <a:t>mobility</a:t>
            </a:r>
            <a:r>
              <a:rPr lang="en-US" sz="600" dirty="0">
                <a:latin typeface="Arial Narrow" panose="020B0606020202030204" pitchFamily="34" charset="0"/>
                <a:cs typeface="Calibri" panose="020F0502020204030204" pitchFamily="34" charset="0"/>
                <a:sym typeface="+mn-lt"/>
              </a:rPr>
              <a:t>, from passenger cars to all types of heavy duty vehicles, trains or ships</a:t>
            </a:r>
          </a:p>
          <a:p>
            <a:pPr marL="228600" lvl="1" indent="-228600" defTabSz="914400" fontAlgn="base">
              <a:spcBef>
                <a:spcPts val="750"/>
              </a:spcBef>
              <a:spcAft>
                <a:spcPct val="0"/>
              </a:spcAft>
              <a:buClr>
                <a:schemeClr val="tx1"/>
              </a:buClr>
              <a:buSzPct val="100000"/>
              <a:buFont typeface="+mj-lt"/>
              <a:buAutoNum type="arabicPeriod"/>
              <a:defRPr/>
            </a:pPr>
            <a:r>
              <a:rPr lang="en-US" sz="600" dirty="0">
                <a:latin typeface="Arial Narrow" panose="020B0606020202030204" pitchFamily="34" charset="0"/>
                <a:cs typeface="Calibri" panose="020F0502020204030204" pitchFamily="34" charset="0"/>
                <a:sym typeface="+mn-lt"/>
              </a:rPr>
              <a:t>As an energy carrier for the </a:t>
            </a:r>
            <a:r>
              <a:rPr lang="en-US" sz="600" b="1" dirty="0">
                <a:latin typeface="Arial Narrow" panose="020B0606020202030204" pitchFamily="34" charset="0"/>
                <a:cs typeface="Calibri" panose="020F0502020204030204" pitchFamily="34" charset="0"/>
                <a:sym typeface="+mn-lt"/>
              </a:rPr>
              <a:t>built environment </a:t>
            </a:r>
            <a:r>
              <a:rPr lang="en-US" sz="600" dirty="0">
                <a:latin typeface="Arial Narrow" panose="020B0606020202030204" pitchFamily="34" charset="0"/>
                <a:cs typeface="Calibri" panose="020F0502020204030204" pitchFamily="34" charset="0"/>
                <a:sym typeface="+mn-lt"/>
              </a:rPr>
              <a:t>as to supply heat/cooling and/or electricity;</a:t>
            </a:r>
          </a:p>
          <a:p>
            <a:pPr marL="228600" lvl="1" indent="-228600" defTabSz="914400" fontAlgn="base">
              <a:spcBef>
                <a:spcPts val="750"/>
              </a:spcBef>
              <a:spcAft>
                <a:spcPct val="0"/>
              </a:spcAft>
              <a:buClr>
                <a:schemeClr val="tx1"/>
              </a:buClr>
              <a:buSzPct val="100000"/>
              <a:buFont typeface="+mj-lt"/>
              <a:buAutoNum type="arabicPeriod"/>
              <a:defRPr/>
            </a:pPr>
            <a:r>
              <a:rPr lang="en-US" sz="600" dirty="0">
                <a:latin typeface="Arial Narrow" panose="020B0606020202030204" pitchFamily="34" charset="0"/>
                <a:cs typeface="Calibri" panose="020F0502020204030204" pitchFamily="34" charset="0"/>
                <a:sym typeface="+mn-lt"/>
              </a:rPr>
              <a:t>As a fuel for </a:t>
            </a:r>
            <a:r>
              <a:rPr lang="en-US" sz="600" b="1" dirty="0">
                <a:latin typeface="Arial Narrow" panose="020B0606020202030204" pitchFamily="34" charset="0"/>
                <a:cs typeface="Calibri" panose="020F0502020204030204" pitchFamily="34" charset="0"/>
                <a:sym typeface="+mn-lt"/>
              </a:rPr>
              <a:t>high-temperature applications in industry </a:t>
            </a:r>
            <a:r>
              <a:rPr lang="en-US" sz="600" dirty="0">
                <a:latin typeface="Arial Narrow" panose="020B0606020202030204" pitchFamily="34" charset="0"/>
                <a:cs typeface="Calibri" panose="020F0502020204030204" pitchFamily="34" charset="0"/>
                <a:sym typeface="+mn-lt"/>
              </a:rPr>
              <a:t>(steel, cement, petrochemicals) replacing natural gas and other fossil fuels</a:t>
            </a:r>
          </a:p>
          <a:p>
            <a:pPr marL="228600" lvl="1" indent="-228600" defTabSz="914400" fontAlgn="base">
              <a:spcBef>
                <a:spcPts val="750"/>
              </a:spcBef>
              <a:spcAft>
                <a:spcPct val="0"/>
              </a:spcAft>
              <a:buClr>
                <a:schemeClr val="tx1"/>
              </a:buClr>
              <a:buSzPct val="100000"/>
              <a:buFont typeface="+mj-lt"/>
              <a:buAutoNum type="arabicPeriod"/>
              <a:defRPr/>
            </a:pPr>
            <a:r>
              <a:rPr lang="en-US" sz="600" dirty="0">
                <a:latin typeface="Arial Narrow" panose="020B0606020202030204" pitchFamily="34" charset="0"/>
                <a:cs typeface="Calibri" panose="020F0502020204030204" pitchFamily="34" charset="0"/>
                <a:sym typeface="+mn-lt"/>
              </a:rPr>
              <a:t>As a fuel for </a:t>
            </a:r>
            <a:r>
              <a:rPr lang="en-US" sz="600" b="1" dirty="0">
                <a:latin typeface="Arial Narrow" panose="020B0606020202030204" pitchFamily="34" charset="0"/>
                <a:cs typeface="Calibri" panose="020F0502020204030204" pitchFamily="34" charset="0"/>
                <a:sym typeface="+mn-lt"/>
              </a:rPr>
              <a:t>power generation </a:t>
            </a:r>
            <a:r>
              <a:rPr lang="en-US" sz="600" dirty="0">
                <a:latin typeface="Arial Narrow" panose="020B0606020202030204" pitchFamily="34" charset="0"/>
                <a:cs typeface="Calibri" panose="020F0502020204030204" pitchFamily="34" charset="0"/>
                <a:sym typeface="+mn-lt"/>
              </a:rPr>
              <a:t>to balance the power grid.</a:t>
            </a:r>
          </a:p>
        </p:txBody>
      </p:sp>
      <p:sp>
        <p:nvSpPr>
          <p:cNvPr id="4" name="Tijdelijke aanduiding voor dianummer 3"/>
          <p:cNvSpPr>
            <a:spLocks noGrp="1"/>
          </p:cNvSpPr>
          <p:nvPr>
            <p:ph type="sldNum" sz="quarter" idx="10"/>
          </p:nvPr>
        </p:nvSpPr>
        <p:spPr/>
        <p:txBody>
          <a:bodyPr/>
          <a:lstStyle/>
          <a:p>
            <a:fld id="{A41434A1-F533-44B4-A185-91A8A57C267B}" type="slidenum">
              <a:rPr lang="en-GB" smtClean="0"/>
              <a:t>8</a:t>
            </a:fld>
            <a:endParaRPr lang="en-GB"/>
          </a:p>
        </p:txBody>
      </p:sp>
    </p:spTree>
    <p:extLst>
      <p:ext uri="{BB962C8B-B14F-4D97-AF65-F5344CB8AC3E}">
        <p14:creationId xmlns:p14="http://schemas.microsoft.com/office/powerpoint/2010/main" val="7983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Mondeling toevoegen</a:t>
            </a:r>
            <a:r>
              <a:rPr lang="nl-NL" baseline="0" dirty="0" smtClean="0"/>
              <a:t> wat </a:t>
            </a:r>
            <a:r>
              <a:rPr lang="nl-NL" baseline="0" dirty="0" err="1" smtClean="0"/>
              <a:t>quality</a:t>
            </a:r>
            <a:r>
              <a:rPr lang="nl-NL" baseline="0" dirty="0" smtClean="0"/>
              <a:t> consortium en research plan is.</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170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Mondeling toevoegen</a:t>
            </a:r>
            <a:r>
              <a:rPr lang="nl-NL" baseline="0" dirty="0" smtClean="0"/>
              <a:t> wat </a:t>
            </a:r>
            <a:r>
              <a:rPr lang="nl-NL" baseline="0" dirty="0" err="1" smtClean="0"/>
              <a:t>quality</a:t>
            </a:r>
            <a:r>
              <a:rPr lang="nl-NL" baseline="0" dirty="0" smtClean="0"/>
              <a:t> consortium en research plan is.</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44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10"/>
          </p:nvPr>
        </p:nvSpPr>
        <p:spPr/>
        <p:txBody>
          <a:bodyPr/>
          <a:lstStyle/>
          <a:p>
            <a:fld id="{48C176B4-2F3E-4542-A88B-B482618D0CAA}" type="slidenum">
              <a:rPr lang="nl-NL" smtClean="0"/>
              <a:t>27</a:t>
            </a:fld>
            <a:endParaRPr lang="nl-NL"/>
          </a:p>
        </p:txBody>
      </p:sp>
    </p:spTree>
    <p:extLst>
      <p:ext uri="{BB962C8B-B14F-4D97-AF65-F5344CB8AC3E}">
        <p14:creationId xmlns:p14="http://schemas.microsoft.com/office/powerpoint/2010/main" val="173687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8C176B4-2F3E-4542-A88B-B482618D0CAA}" type="slidenum">
              <a:rPr lang="nl-NL" smtClean="0"/>
              <a:t>28</a:t>
            </a:fld>
            <a:endParaRPr lang="nl-NL"/>
          </a:p>
        </p:txBody>
      </p:sp>
    </p:spTree>
    <p:extLst>
      <p:ext uri="{BB962C8B-B14F-4D97-AF65-F5344CB8AC3E}">
        <p14:creationId xmlns:p14="http://schemas.microsoft.com/office/powerpoint/2010/main" val="194255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1434A1-F533-44B4-A185-91A8A57C267B}" type="slidenum">
              <a:rPr lang="en-GB" smtClean="0"/>
              <a:t>10</a:t>
            </a:fld>
            <a:endParaRPr lang="en-GB"/>
          </a:p>
        </p:txBody>
      </p:sp>
    </p:spTree>
    <p:extLst>
      <p:ext uri="{BB962C8B-B14F-4D97-AF65-F5344CB8AC3E}">
        <p14:creationId xmlns:p14="http://schemas.microsoft.com/office/powerpoint/2010/main" val="348986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1434A1-F533-44B4-A185-91A8A57C267B}" type="slidenum">
              <a:rPr lang="en-GB" smtClean="0"/>
              <a:t>11</a:t>
            </a:fld>
            <a:endParaRPr lang="en-GB"/>
          </a:p>
        </p:txBody>
      </p:sp>
    </p:spTree>
    <p:extLst>
      <p:ext uri="{BB962C8B-B14F-4D97-AF65-F5344CB8AC3E}">
        <p14:creationId xmlns:p14="http://schemas.microsoft.com/office/powerpoint/2010/main" val="41268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97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8C176B4-2F3E-4542-A88B-B482618D0CAA}" type="slidenum">
              <a:rPr lang="nl-NL" smtClean="0"/>
              <a:t>13</a:t>
            </a:fld>
            <a:endParaRPr lang="nl-NL"/>
          </a:p>
        </p:txBody>
      </p:sp>
    </p:spTree>
    <p:extLst>
      <p:ext uri="{BB962C8B-B14F-4D97-AF65-F5344CB8AC3E}">
        <p14:creationId xmlns:p14="http://schemas.microsoft.com/office/powerpoint/2010/main" val="323613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p>
        </p:txBody>
      </p:sp>
      <p:sp>
        <p:nvSpPr>
          <p:cNvPr id="4" name="Tijdelijke aanduiding voor dianummer 3"/>
          <p:cNvSpPr>
            <a:spLocks noGrp="1"/>
          </p:cNvSpPr>
          <p:nvPr>
            <p:ph type="sldNum" sz="quarter" idx="10"/>
          </p:nvPr>
        </p:nvSpPr>
        <p:spPr/>
        <p:txBody>
          <a:bodyPr/>
          <a:lstStyle/>
          <a:p>
            <a:fld id="{48C176B4-2F3E-4542-A88B-B482618D0CAA}" type="slidenum">
              <a:rPr lang="nl-NL" smtClean="0"/>
              <a:t>16</a:t>
            </a:fld>
            <a:endParaRPr lang="nl-NL"/>
          </a:p>
        </p:txBody>
      </p:sp>
    </p:spTree>
    <p:extLst>
      <p:ext uri="{BB962C8B-B14F-4D97-AF65-F5344CB8AC3E}">
        <p14:creationId xmlns:p14="http://schemas.microsoft.com/office/powerpoint/2010/main" val="353309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Maximum,</a:t>
            </a:r>
            <a:r>
              <a:rPr lang="nl-NL" baseline="0" dirty="0" smtClean="0"/>
              <a:t> minder ook mogelijk indien gewenst.</a:t>
            </a:r>
            <a:endParaRPr lang="nl-NL" dirty="0"/>
          </a:p>
        </p:txBody>
      </p:sp>
      <p:sp>
        <p:nvSpPr>
          <p:cNvPr id="4" name="Tijdelijke aanduiding voor dianummer 3"/>
          <p:cNvSpPr>
            <a:spLocks noGrp="1"/>
          </p:cNvSpPr>
          <p:nvPr>
            <p:ph type="sldNum" sz="quarter" idx="10"/>
          </p:nvPr>
        </p:nvSpPr>
        <p:spPr/>
        <p:txBody>
          <a:bodyPr/>
          <a:lstStyle/>
          <a:p>
            <a:fld id="{48C176B4-2F3E-4542-A88B-B482618D0CAA}" type="slidenum">
              <a:rPr lang="nl-NL" smtClean="0"/>
              <a:t>17</a:t>
            </a:fld>
            <a:endParaRPr lang="nl-NL"/>
          </a:p>
        </p:txBody>
      </p:sp>
    </p:spTree>
    <p:extLst>
      <p:ext uri="{BB962C8B-B14F-4D97-AF65-F5344CB8AC3E}">
        <p14:creationId xmlns:p14="http://schemas.microsoft.com/office/powerpoint/2010/main" val="342159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p>
        </p:txBody>
      </p:sp>
      <p:sp>
        <p:nvSpPr>
          <p:cNvPr id="4" name="Tijdelijke aanduiding voor dianummer 3"/>
          <p:cNvSpPr>
            <a:spLocks noGrp="1"/>
          </p:cNvSpPr>
          <p:nvPr>
            <p:ph type="sldNum" sz="quarter" idx="10"/>
          </p:nvPr>
        </p:nvSpPr>
        <p:spPr/>
        <p:txBody>
          <a:bodyPr/>
          <a:lstStyle/>
          <a:p>
            <a:fld id="{48C176B4-2F3E-4542-A88B-B482618D0CAA}" type="slidenum">
              <a:rPr lang="nl-NL" smtClean="0"/>
              <a:t>18</a:t>
            </a:fld>
            <a:endParaRPr lang="nl-NL"/>
          </a:p>
        </p:txBody>
      </p:sp>
    </p:spTree>
    <p:extLst>
      <p:ext uri="{BB962C8B-B14F-4D97-AF65-F5344CB8AC3E}">
        <p14:creationId xmlns:p14="http://schemas.microsoft.com/office/powerpoint/2010/main" val="396687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8C176B4-2F3E-4542-A88B-B482618D0CAA}" type="slidenum">
              <a:rPr lang="nl-NL" smtClean="0"/>
              <a:t>23</a:t>
            </a:fld>
            <a:endParaRPr lang="nl-NL"/>
          </a:p>
        </p:txBody>
      </p:sp>
    </p:spTree>
    <p:extLst>
      <p:ext uri="{BB962C8B-B14F-4D97-AF65-F5344CB8AC3E}">
        <p14:creationId xmlns:p14="http://schemas.microsoft.com/office/powerpoint/2010/main" val="1450633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 KLEURVLAK">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B6278DC-7F5B-4B90-9D6D-BBC243B13C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2" y="0"/>
            <a:ext cx="12196482" cy="6858000"/>
          </a:xfrm>
          <a:prstGeom prst="rect">
            <a:avLst/>
          </a:prstGeom>
        </p:spPr>
      </p:pic>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159149" cy="825246"/>
          </a:xfrm>
        </p:spPr>
        <p:txBody>
          <a:bodyPr anchor="b"/>
          <a:lstStyle>
            <a:lvl1pPr algn="l">
              <a:defRPr sz="6000">
                <a:solidFill>
                  <a:schemeClr val="bg1"/>
                </a:solidFill>
              </a:defRPr>
            </a:lvl1pPr>
          </a:lstStyle>
          <a:p>
            <a:r>
              <a:rPr lang="nl-NL" noProof="0" dirty="0"/>
              <a:t>Titel van de presentatie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150587"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spreker | Plaats | 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29644" y="6935736"/>
            <a:ext cx="654082" cy="193612"/>
          </a:xfrm>
        </p:spPr>
        <p:txBody>
          <a:bodyPr/>
          <a:lstStyle>
            <a:lvl1pPr algn="l">
              <a:defRPr sz="1100">
                <a:solidFill>
                  <a:schemeClr val="tx2">
                    <a:lumMod val="60000"/>
                    <a:lumOff val="40000"/>
                  </a:schemeClr>
                </a:solidFill>
              </a:defRPr>
            </a:lvl1pPr>
          </a:lstStyle>
          <a:p>
            <a:fld id="{83C64935-B2C1-4CA5-B409-566EE55E8AB4}"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5" y="6941386"/>
            <a:ext cx="9550275" cy="193464"/>
          </a:xfrm>
        </p:spPr>
        <p:txBody>
          <a:bodyPr/>
          <a:lstStyle/>
          <a:p>
            <a:r>
              <a:rPr lang="nl-NL" noProof="0" dirty="0"/>
              <a:t>Invoegen &gt; Koptekst en voettekst</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1154" y="6935736"/>
            <a:ext cx="307752" cy="193612"/>
          </a:xfrm>
        </p:spPr>
        <p:txBody>
          <a:bodyPr/>
          <a:lstStyle>
            <a:lvl1pPr>
              <a:defRPr lang="nl-NL" sz="1400" kern="1200" smtClean="0">
                <a:solidFill>
                  <a:schemeClr val="accent1"/>
                </a:solidFill>
                <a:latin typeface="+mj-lt"/>
                <a:ea typeface="+mn-ea"/>
                <a:cs typeface="+mn-cs"/>
              </a:defRPr>
            </a:lvl1pPr>
          </a:lstStyle>
          <a:p>
            <a:fld id="{D7B5DC5B-6873-43DB-ADC7-B15ACCE0DFDB}" type="slidenum">
              <a:rPr lang="nl-NL" smtClean="0"/>
              <a:pPr/>
              <a:t>‹nr.›</a:t>
            </a:fld>
            <a:endParaRPr lang="nl-NL"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345132" y="-491319"/>
            <a:ext cx="350173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TITELDIA / KLEURVLAK</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6" name="LOGO">
            <a:extLst>
              <a:ext uri="{FF2B5EF4-FFF2-40B4-BE49-F238E27FC236}">
                <a16:creationId xmlns:a16="http://schemas.microsoft.com/office/drawing/2014/main" id="{6BBF45B4-8578-40A0-A5AF-68DC7ED390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4172" y="5190719"/>
            <a:ext cx="738591" cy="1195993"/>
          </a:xfrm>
          <a:prstGeom prst="rect">
            <a:avLst/>
          </a:prstGeom>
        </p:spPr>
      </p:pic>
      <p:grpSp>
        <p:nvGrpSpPr>
          <p:cNvPr id="8" name="INSTRUCTIE">
            <a:extLst>
              <a:ext uri="{FF2B5EF4-FFF2-40B4-BE49-F238E27FC236}">
                <a16:creationId xmlns:a16="http://schemas.microsoft.com/office/drawing/2014/main" id="{7FF86D4F-B734-4AAA-BC0F-AEE85852FCDF}"/>
              </a:ext>
            </a:extLst>
          </p:cNvPr>
          <p:cNvGrpSpPr/>
          <p:nvPr userDrawn="1"/>
        </p:nvGrpSpPr>
        <p:grpSpPr>
          <a:xfrm>
            <a:off x="-3425546" y="0"/>
            <a:ext cx="3183677" cy="3149497"/>
            <a:chOff x="-3425546" y="0"/>
            <a:chExt cx="3183677" cy="3149497"/>
          </a:xfrm>
        </p:grpSpPr>
        <p:sp>
          <p:nvSpPr>
            <p:cNvPr id="22" name="Rechthoek 21">
              <a:extLst>
                <a:ext uri="{FF2B5EF4-FFF2-40B4-BE49-F238E27FC236}">
                  <a16:creationId xmlns:a16="http://schemas.microsoft.com/office/drawing/2014/main" id="{D48F1AE4-ED1C-4DAB-89B7-DEF2306BDE39}"/>
                </a:ext>
              </a:extLst>
            </p:cNvPr>
            <p:cNvSpPr/>
            <p:nvPr userDrawn="1"/>
          </p:nvSpPr>
          <p:spPr>
            <a:xfrm>
              <a:off x="-3419885"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KLEUR ACHTERGROND veranderen</a:t>
              </a:r>
            </a:p>
          </p:txBody>
        </p:sp>
        <p:sp>
          <p:nvSpPr>
            <p:cNvPr id="23" name="Ovaal 22">
              <a:extLst>
                <a:ext uri="{FF2B5EF4-FFF2-40B4-BE49-F238E27FC236}">
                  <a16:creationId xmlns:a16="http://schemas.microsoft.com/office/drawing/2014/main" id="{A0E37E6A-E154-4E30-8FD6-63A339EB7B8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9CD7621E-41B1-48A9-8E56-C5FB99AF8ED7}"/>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7" name="Rechte verbindingslijn 26">
              <a:extLst>
                <a:ext uri="{FF2B5EF4-FFF2-40B4-BE49-F238E27FC236}">
                  <a16:creationId xmlns:a16="http://schemas.microsoft.com/office/drawing/2014/main" id="{1ADE13E8-1FE0-4B77-BEC8-E4A38417AEAD}"/>
                </a:ext>
              </a:extLst>
            </p:cNvPr>
            <p:cNvCxnSpPr>
              <a:cxnSpLocks/>
            </p:cNvCxnSpPr>
            <p:nvPr userDrawn="1"/>
          </p:nvCxnSpPr>
          <p:spPr>
            <a:xfrm>
              <a:off x="-3419886" y="1650123"/>
              <a:ext cx="3178017" cy="0"/>
            </a:xfrm>
            <a:prstGeom prst="line">
              <a:avLst/>
            </a:prstGeom>
            <a:noFill/>
            <a:ln w="3175" cap="flat" cmpd="sng" algn="ctr">
              <a:solidFill>
                <a:schemeClr val="accent1"/>
              </a:solidFill>
              <a:prstDash val="solid"/>
            </a:ln>
            <a:effectLst/>
          </p:spPr>
        </p:cxnSp>
        <p:sp>
          <p:nvSpPr>
            <p:cNvPr id="28" name="Rechthoek 27">
              <a:extLst>
                <a:ext uri="{FF2B5EF4-FFF2-40B4-BE49-F238E27FC236}">
                  <a16:creationId xmlns:a16="http://schemas.microsoft.com/office/drawing/2014/main" id="{907D6730-8EA0-44AA-A8FB-0DB1D3F8505B}"/>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de kleur van de achtergrond veranderd moet worden, klik dan met de</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muisknop naast de dia 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Achtergrond opmaken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30" name="Ovaal 29">
              <a:extLst>
                <a:ext uri="{FF2B5EF4-FFF2-40B4-BE49-F238E27FC236}">
                  <a16:creationId xmlns:a16="http://schemas.microsoft.com/office/drawing/2014/main" id="{B7257CBC-CD56-4635-A782-C37BB0C5D963}"/>
                </a:ext>
              </a:extLst>
            </p:cNvPr>
            <p:cNvSpPr/>
            <p:nvPr userDrawn="1"/>
          </p:nvSpPr>
          <p:spPr>
            <a:xfrm>
              <a:off x="-3425546" y="177858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 name="Rechthoek 30">
              <a:extLst>
                <a:ext uri="{FF2B5EF4-FFF2-40B4-BE49-F238E27FC236}">
                  <a16:creationId xmlns:a16="http://schemas.microsoft.com/office/drawing/2014/main" id="{587B7F18-93DB-4DB6-AB4C-CE3282841D6C}"/>
                </a:ext>
              </a:extLst>
            </p:cNvPr>
            <p:cNvSpPr/>
            <p:nvPr userDrawn="1"/>
          </p:nvSpPr>
          <p:spPr>
            <a:xfrm>
              <a:off x="-3059865" y="1844651"/>
              <a:ext cx="2817995" cy="25968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Klik, bij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Kleur</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op het verfemmertje en kies de gewenste kleur uit de themakleuren.</a:t>
              </a:r>
            </a:p>
          </p:txBody>
        </p:sp>
        <p:cxnSp>
          <p:nvCxnSpPr>
            <p:cNvPr id="35" name="Rechte verbindingslijn 34">
              <a:extLst>
                <a:ext uri="{FF2B5EF4-FFF2-40B4-BE49-F238E27FC236}">
                  <a16:creationId xmlns:a16="http://schemas.microsoft.com/office/drawing/2014/main" id="{1D050FF7-5BBA-4362-A104-F7E89419484F}"/>
                </a:ext>
              </a:extLst>
            </p:cNvPr>
            <p:cNvCxnSpPr>
              <a:cxnSpLocks/>
            </p:cNvCxnSpPr>
            <p:nvPr userDrawn="1"/>
          </p:nvCxnSpPr>
          <p:spPr>
            <a:xfrm>
              <a:off x="-3419886" y="3149497"/>
              <a:ext cx="3178017" cy="0"/>
            </a:xfrm>
            <a:prstGeom prst="line">
              <a:avLst/>
            </a:prstGeom>
            <a:noFill/>
            <a:ln w="3175" cap="flat" cmpd="sng" algn="ctr">
              <a:solidFill>
                <a:schemeClr val="accent1"/>
              </a:solidFill>
              <a:prstDash val="solid"/>
            </a:ln>
            <a:effectLst/>
          </p:spPr>
        </p:cxnSp>
        <p:pic>
          <p:nvPicPr>
            <p:cNvPr id="36" name="Afbeelding 35">
              <a:extLst>
                <a:ext uri="{FF2B5EF4-FFF2-40B4-BE49-F238E27FC236}">
                  <a16:creationId xmlns:a16="http://schemas.microsoft.com/office/drawing/2014/main" id="{BBA4911E-3ABA-4A1C-80E1-4588ADEDBFD1}"/>
                </a:ext>
              </a:extLst>
            </p:cNvPr>
            <p:cNvPicPr>
              <a:picLocks noChangeAspect="1"/>
            </p:cNvPicPr>
            <p:nvPr userDrawn="1"/>
          </p:nvPicPr>
          <p:blipFill>
            <a:blip r:embed="rId4"/>
            <a:stretch>
              <a:fillRect/>
            </a:stretch>
          </p:blipFill>
          <p:spPr>
            <a:xfrm>
              <a:off x="-3059866" y="1120792"/>
              <a:ext cx="1580921" cy="419250"/>
            </a:xfrm>
            <a:prstGeom prst="rect">
              <a:avLst/>
            </a:prstGeom>
            <a:ln>
              <a:solidFill>
                <a:srgbClr val="DDDDDD"/>
              </a:solidFill>
            </a:ln>
          </p:spPr>
        </p:pic>
        <p:grpSp>
          <p:nvGrpSpPr>
            <p:cNvPr id="41" name="Groep 40">
              <a:extLst>
                <a:ext uri="{FF2B5EF4-FFF2-40B4-BE49-F238E27FC236}">
                  <a16:creationId xmlns:a16="http://schemas.microsoft.com/office/drawing/2014/main" id="{BA0FED21-CD6E-4689-9C85-380669B77186}"/>
                </a:ext>
              </a:extLst>
            </p:cNvPr>
            <p:cNvGrpSpPr/>
            <p:nvPr userDrawn="1"/>
          </p:nvGrpSpPr>
          <p:grpSpPr>
            <a:xfrm>
              <a:off x="-3081859" y="2243420"/>
              <a:ext cx="2012897" cy="815191"/>
              <a:chOff x="12731803" y="2982709"/>
              <a:chExt cx="2012897" cy="815191"/>
            </a:xfrm>
          </p:grpSpPr>
          <p:sp>
            <p:nvSpPr>
              <p:cNvPr id="42" name="Rechthoek 41">
                <a:extLst>
                  <a:ext uri="{FF2B5EF4-FFF2-40B4-BE49-F238E27FC236}">
                    <a16:creationId xmlns:a16="http://schemas.microsoft.com/office/drawing/2014/main" id="{65E4A019-EEDF-498A-8EF5-9BC80E1E7F0C}"/>
                  </a:ext>
                </a:extLst>
              </p:cNvPr>
              <p:cNvSpPr/>
              <p:nvPr userDrawn="1"/>
            </p:nvSpPr>
            <p:spPr>
              <a:xfrm>
                <a:off x="12753509" y="2982709"/>
                <a:ext cx="497427" cy="239324"/>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3" name="Rechthoek 42">
                <a:extLst>
                  <a:ext uri="{FF2B5EF4-FFF2-40B4-BE49-F238E27FC236}">
                    <a16:creationId xmlns:a16="http://schemas.microsoft.com/office/drawing/2014/main" id="{C2502925-500E-4D1F-8FE4-BBF98C954093}"/>
                  </a:ext>
                </a:extLst>
              </p:cNvPr>
              <p:cNvSpPr/>
              <p:nvPr userDrawn="1"/>
            </p:nvSpPr>
            <p:spPr>
              <a:xfrm>
                <a:off x="12758946" y="2988165"/>
                <a:ext cx="484600" cy="220863"/>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45" name="Groep 44">
                <a:extLst>
                  <a:ext uri="{FF2B5EF4-FFF2-40B4-BE49-F238E27FC236}">
                    <a16:creationId xmlns:a16="http://schemas.microsoft.com/office/drawing/2014/main" id="{48A257A3-B3EF-4ED8-A36E-74AC1B9B542A}"/>
                  </a:ext>
                </a:extLst>
              </p:cNvPr>
              <p:cNvGrpSpPr/>
              <p:nvPr userDrawn="1"/>
            </p:nvGrpSpPr>
            <p:grpSpPr>
              <a:xfrm>
                <a:off x="12820591" y="3020901"/>
                <a:ext cx="143346" cy="134586"/>
                <a:chOff x="-899320" y="3037554"/>
                <a:chExt cx="175977" cy="165227"/>
              </a:xfrm>
            </p:grpSpPr>
            <p:sp>
              <p:nvSpPr>
                <p:cNvPr id="64" name="Vrije vorm: vorm 63">
                  <a:extLst>
                    <a:ext uri="{FF2B5EF4-FFF2-40B4-BE49-F238E27FC236}">
                      <a16:creationId xmlns:a16="http://schemas.microsoft.com/office/drawing/2014/main" id="{DA1E4854-2239-42C7-BE10-F2EBA1AE5B5B}"/>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dirty="0">
                    <a:solidFill>
                      <a:schemeClr val="tx1"/>
                    </a:solidFill>
                  </a:endParaRPr>
                </a:p>
              </p:txBody>
            </p:sp>
            <p:sp>
              <p:nvSpPr>
                <p:cNvPr id="65" name="Rechthoek: afgeronde hoeken 64">
                  <a:extLst>
                    <a:ext uri="{FF2B5EF4-FFF2-40B4-BE49-F238E27FC236}">
                      <a16:creationId xmlns:a16="http://schemas.microsoft.com/office/drawing/2014/main" id="{7154AD69-56C4-4BE5-838F-E40A20F9CBF1}"/>
                    </a:ext>
                  </a:extLst>
                </p:cNvPr>
                <p:cNvSpPr/>
                <p:nvPr userDrawn="1"/>
              </p:nvSpPr>
              <p:spPr>
                <a:xfrm rot="2903873">
                  <a:off x="-887744" y="3085651"/>
                  <a:ext cx="99751" cy="12290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66" name="Vrije vorm: vorm 65">
                  <a:extLst>
                    <a:ext uri="{FF2B5EF4-FFF2-40B4-BE49-F238E27FC236}">
                      <a16:creationId xmlns:a16="http://schemas.microsoft.com/office/drawing/2014/main" id="{9A3D4A14-77D1-4240-B228-D6E114B10D1F}"/>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a:solidFill>
                      <a:schemeClr val="tx1"/>
                    </a:solidFill>
                    <a:latin typeface="Arial" panose="020B0604020202020204" pitchFamily="34" charset="0"/>
                    <a:cs typeface="Arial" panose="020B0604020202020204" pitchFamily="34" charset="0"/>
                  </a:endParaRPr>
                </a:p>
              </p:txBody>
            </p:sp>
          </p:grpSp>
          <p:sp>
            <p:nvSpPr>
              <p:cNvPr id="46" name="Gelijkbenige driehoek 45">
                <a:extLst>
                  <a:ext uri="{FF2B5EF4-FFF2-40B4-BE49-F238E27FC236}">
                    <a16:creationId xmlns:a16="http://schemas.microsoft.com/office/drawing/2014/main" id="{35A3A089-E5E5-435F-A450-C193C49AEDE8}"/>
                  </a:ext>
                </a:extLst>
              </p:cNvPr>
              <p:cNvSpPr/>
              <p:nvPr userDrawn="1"/>
            </p:nvSpPr>
            <p:spPr>
              <a:xfrm rot="10800000">
                <a:off x="13087287" y="3076878"/>
                <a:ext cx="78535" cy="416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050" dirty="0" err="1">
                  <a:solidFill>
                    <a:schemeClr val="bg1"/>
                  </a:solidFill>
                </a:endParaRPr>
              </a:p>
            </p:txBody>
          </p:sp>
          <p:grpSp>
            <p:nvGrpSpPr>
              <p:cNvPr id="47" name="Groep 46">
                <a:extLst>
                  <a:ext uri="{FF2B5EF4-FFF2-40B4-BE49-F238E27FC236}">
                    <a16:creationId xmlns:a16="http://schemas.microsoft.com/office/drawing/2014/main" id="{808042D0-B59E-402A-A6DD-38F08CF3572D}"/>
                  </a:ext>
                </a:extLst>
              </p:cNvPr>
              <p:cNvGrpSpPr/>
              <p:nvPr userDrawn="1"/>
            </p:nvGrpSpPr>
            <p:grpSpPr>
              <a:xfrm>
                <a:off x="12731803" y="3206128"/>
                <a:ext cx="2012897" cy="490702"/>
                <a:chOff x="12731803" y="3562552"/>
                <a:chExt cx="2012897" cy="490702"/>
              </a:xfrm>
            </p:grpSpPr>
            <p:sp>
              <p:nvSpPr>
                <p:cNvPr id="49" name="Rechthoek 48">
                  <a:extLst>
                    <a:ext uri="{FF2B5EF4-FFF2-40B4-BE49-F238E27FC236}">
                      <a16:creationId xmlns:a16="http://schemas.microsoft.com/office/drawing/2014/main" id="{8F9FDAC3-F6F4-42B1-8170-76ACBD9BDEE7}"/>
                    </a:ext>
                  </a:extLst>
                </p:cNvPr>
                <p:cNvSpPr/>
                <p:nvPr userDrawn="1"/>
              </p:nvSpPr>
              <p:spPr>
                <a:xfrm>
                  <a:off x="12747554" y="3562552"/>
                  <a:ext cx="1997146" cy="490702"/>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dirty="0" err="1">
                    <a:solidFill>
                      <a:schemeClr val="tx1"/>
                    </a:solidFill>
                    <a:latin typeface="Arial" panose="020B0604020202020204" pitchFamily="34" charset="0"/>
                    <a:cs typeface="Arial" panose="020B0604020202020204" pitchFamily="34" charset="0"/>
                  </a:endParaRPr>
                </a:p>
              </p:txBody>
            </p:sp>
            <p:sp>
              <p:nvSpPr>
                <p:cNvPr id="50" name="Rechthoek 49">
                  <a:extLst>
                    <a:ext uri="{FF2B5EF4-FFF2-40B4-BE49-F238E27FC236}">
                      <a16:creationId xmlns:a16="http://schemas.microsoft.com/office/drawing/2014/main" id="{7B29EC11-5E8F-4E5D-8B0D-65AE8466925B}"/>
                    </a:ext>
                  </a:extLst>
                </p:cNvPr>
                <p:cNvSpPr/>
                <p:nvPr userDrawn="1"/>
              </p:nvSpPr>
              <p:spPr>
                <a:xfrm>
                  <a:off x="12766168" y="3578469"/>
                  <a:ext cx="1965344" cy="25497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1" name="Tekstvak 50">
                  <a:extLst>
                    <a:ext uri="{FF2B5EF4-FFF2-40B4-BE49-F238E27FC236}">
                      <a16:creationId xmlns:a16="http://schemas.microsoft.com/office/drawing/2014/main" id="{3D51CB26-21E4-415D-BCAD-ED678BDDB780}"/>
                    </a:ext>
                  </a:extLst>
                </p:cNvPr>
                <p:cNvSpPr txBox="1"/>
                <p:nvPr userDrawn="1"/>
              </p:nvSpPr>
              <p:spPr>
                <a:xfrm>
                  <a:off x="12731803" y="3591461"/>
                  <a:ext cx="105297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1" kern="1200" noProof="0" dirty="0">
                      <a:solidFill>
                        <a:srgbClr val="666A6E"/>
                      </a:solidFill>
                      <a:latin typeface="Arial" panose="020B0604020202020204" pitchFamily="34" charset="0"/>
                      <a:ea typeface="+mn-ea"/>
                      <a:cs typeface="Arial" panose="020B0604020202020204" pitchFamily="34" charset="0"/>
                    </a:rPr>
                    <a:t>Themakleuren</a:t>
                  </a:r>
                </a:p>
              </p:txBody>
            </p:sp>
            <p:sp>
              <p:nvSpPr>
                <p:cNvPr id="52" name="Rechthoek 51">
                  <a:extLst>
                    <a:ext uri="{FF2B5EF4-FFF2-40B4-BE49-F238E27FC236}">
                      <a16:creationId xmlns:a16="http://schemas.microsoft.com/office/drawing/2014/main" id="{3D7F98D6-2864-4135-9246-10F5CF2B7E77}"/>
                    </a:ext>
                  </a:extLst>
                </p:cNvPr>
                <p:cNvSpPr/>
                <p:nvPr userDrawn="1"/>
              </p:nvSpPr>
              <p:spPr>
                <a:xfrm>
                  <a:off x="12814699" y="3874304"/>
                  <a:ext cx="136620" cy="136620"/>
                </a:xfrm>
                <a:prstGeom prst="rect">
                  <a:avLst/>
                </a:prstGeom>
                <a:solidFill>
                  <a:schemeClr val="bg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3" name="Rechthoek 52">
                  <a:extLst>
                    <a:ext uri="{FF2B5EF4-FFF2-40B4-BE49-F238E27FC236}">
                      <a16:creationId xmlns:a16="http://schemas.microsoft.com/office/drawing/2014/main" id="{C9110F66-96F6-4747-9E6C-86BBD68DC8C7}"/>
                    </a:ext>
                  </a:extLst>
                </p:cNvPr>
                <p:cNvSpPr/>
                <p:nvPr userDrawn="1"/>
              </p:nvSpPr>
              <p:spPr>
                <a:xfrm>
                  <a:off x="13007154" y="3870040"/>
                  <a:ext cx="136620" cy="136620"/>
                </a:xfrm>
                <a:prstGeom prst="rect">
                  <a:avLst/>
                </a:prstGeom>
                <a:solidFill>
                  <a:schemeClr val="tx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4" name="Rechthoek 53">
                  <a:extLst>
                    <a:ext uri="{FF2B5EF4-FFF2-40B4-BE49-F238E27FC236}">
                      <a16:creationId xmlns:a16="http://schemas.microsoft.com/office/drawing/2014/main" id="{656C67C7-86C3-4B59-B546-FF5C8B32E14D}"/>
                    </a:ext>
                  </a:extLst>
                </p:cNvPr>
                <p:cNvSpPr/>
                <p:nvPr userDrawn="1"/>
              </p:nvSpPr>
              <p:spPr>
                <a:xfrm>
                  <a:off x="13199609" y="3870040"/>
                  <a:ext cx="136620" cy="136620"/>
                </a:xfrm>
                <a:prstGeom prst="rect">
                  <a:avLst/>
                </a:prstGeom>
                <a:solidFill>
                  <a:schemeClr val="bg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5" name="Rechthoek 54">
                  <a:extLst>
                    <a:ext uri="{FF2B5EF4-FFF2-40B4-BE49-F238E27FC236}">
                      <a16:creationId xmlns:a16="http://schemas.microsoft.com/office/drawing/2014/main" id="{673300CB-7E02-4FD4-A264-51D5D628B473}"/>
                    </a:ext>
                  </a:extLst>
                </p:cNvPr>
                <p:cNvSpPr/>
                <p:nvPr userDrawn="1"/>
              </p:nvSpPr>
              <p:spPr>
                <a:xfrm>
                  <a:off x="13392064" y="3870040"/>
                  <a:ext cx="136620" cy="136620"/>
                </a:xfrm>
                <a:prstGeom prst="rect">
                  <a:avLst/>
                </a:prstGeom>
                <a:solidFill>
                  <a:schemeClr val="tx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6" name="Rechthoek 55">
                  <a:extLst>
                    <a:ext uri="{FF2B5EF4-FFF2-40B4-BE49-F238E27FC236}">
                      <a16:creationId xmlns:a16="http://schemas.microsoft.com/office/drawing/2014/main" id="{7600EAD7-AAD6-4AC4-9985-197E1210D3F2}"/>
                    </a:ext>
                  </a:extLst>
                </p:cNvPr>
                <p:cNvSpPr/>
                <p:nvPr userDrawn="1"/>
              </p:nvSpPr>
              <p:spPr>
                <a:xfrm>
                  <a:off x="13776974" y="3870040"/>
                  <a:ext cx="136620" cy="136620"/>
                </a:xfrm>
                <a:prstGeom prst="rect">
                  <a:avLst/>
                </a:prstGeom>
                <a:solidFill>
                  <a:schemeClr val="accent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7" name="Rechthoek 56">
                  <a:extLst>
                    <a:ext uri="{FF2B5EF4-FFF2-40B4-BE49-F238E27FC236}">
                      <a16:creationId xmlns:a16="http://schemas.microsoft.com/office/drawing/2014/main" id="{2A494AE1-37F9-491A-A8C8-5EB53EB53204}"/>
                    </a:ext>
                  </a:extLst>
                </p:cNvPr>
                <p:cNvSpPr/>
                <p:nvPr userDrawn="1"/>
              </p:nvSpPr>
              <p:spPr>
                <a:xfrm>
                  <a:off x="13969429" y="3870040"/>
                  <a:ext cx="136620" cy="136620"/>
                </a:xfrm>
                <a:prstGeom prst="rect">
                  <a:avLst/>
                </a:prstGeom>
                <a:solidFill>
                  <a:schemeClr val="accent3"/>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8" name="Rechthoek 57">
                  <a:extLst>
                    <a:ext uri="{FF2B5EF4-FFF2-40B4-BE49-F238E27FC236}">
                      <a16:creationId xmlns:a16="http://schemas.microsoft.com/office/drawing/2014/main" id="{4B2928A3-1272-4FF5-98F1-28FE0B94DB34}"/>
                    </a:ext>
                  </a:extLst>
                </p:cNvPr>
                <p:cNvSpPr/>
                <p:nvPr userDrawn="1"/>
              </p:nvSpPr>
              <p:spPr>
                <a:xfrm>
                  <a:off x="14161884" y="3870040"/>
                  <a:ext cx="136620" cy="136620"/>
                </a:xfrm>
                <a:prstGeom prst="rect">
                  <a:avLst/>
                </a:prstGeom>
                <a:solidFill>
                  <a:schemeClr val="accent4"/>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9" name="Rechthoek 58">
                  <a:extLst>
                    <a:ext uri="{FF2B5EF4-FFF2-40B4-BE49-F238E27FC236}">
                      <a16:creationId xmlns:a16="http://schemas.microsoft.com/office/drawing/2014/main" id="{4211417F-9A11-44B7-A07B-EAB1A831D50E}"/>
                    </a:ext>
                  </a:extLst>
                </p:cNvPr>
                <p:cNvSpPr/>
                <p:nvPr userDrawn="1"/>
              </p:nvSpPr>
              <p:spPr>
                <a:xfrm>
                  <a:off x="14354339" y="3870040"/>
                  <a:ext cx="136620" cy="136620"/>
                </a:xfrm>
                <a:prstGeom prst="rect">
                  <a:avLst/>
                </a:prstGeom>
                <a:solidFill>
                  <a:schemeClr val="accent5"/>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60" name="Rechthoek 59">
                  <a:extLst>
                    <a:ext uri="{FF2B5EF4-FFF2-40B4-BE49-F238E27FC236}">
                      <a16:creationId xmlns:a16="http://schemas.microsoft.com/office/drawing/2014/main" id="{A3E9FFD2-137F-4524-A25B-34AE1682ED6F}"/>
                    </a:ext>
                  </a:extLst>
                </p:cNvPr>
                <p:cNvSpPr/>
                <p:nvPr userDrawn="1"/>
              </p:nvSpPr>
              <p:spPr>
                <a:xfrm>
                  <a:off x="14546797" y="3870040"/>
                  <a:ext cx="136620" cy="136620"/>
                </a:xfrm>
                <a:prstGeom prst="rect">
                  <a:avLst/>
                </a:prstGeom>
                <a:solidFill>
                  <a:schemeClr val="accent6"/>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grpSp>
              <p:nvGrpSpPr>
                <p:cNvPr id="61" name="Groep 60">
                  <a:extLst>
                    <a:ext uri="{FF2B5EF4-FFF2-40B4-BE49-F238E27FC236}">
                      <a16:creationId xmlns:a16="http://schemas.microsoft.com/office/drawing/2014/main" id="{49826352-522C-4CEC-B7F5-E6AFEEF0BE26}"/>
                    </a:ext>
                  </a:extLst>
                </p:cNvPr>
                <p:cNvGrpSpPr/>
                <p:nvPr userDrawn="1"/>
              </p:nvGrpSpPr>
              <p:grpSpPr>
                <a:xfrm>
                  <a:off x="13580316" y="3865837"/>
                  <a:ext cx="145026" cy="145026"/>
                  <a:chOff x="13580316" y="3865837"/>
                  <a:chExt cx="145026" cy="145026"/>
                </a:xfrm>
              </p:grpSpPr>
              <p:sp>
                <p:nvSpPr>
                  <p:cNvPr id="62" name="Rechthoek 61">
                    <a:extLst>
                      <a:ext uri="{FF2B5EF4-FFF2-40B4-BE49-F238E27FC236}">
                        <a16:creationId xmlns:a16="http://schemas.microsoft.com/office/drawing/2014/main" id="{7ED1A3BB-E189-415E-9AF4-9722C919B533}"/>
                      </a:ext>
                    </a:extLst>
                  </p:cNvPr>
                  <p:cNvSpPr/>
                  <p:nvPr userDrawn="1"/>
                </p:nvSpPr>
                <p:spPr>
                  <a:xfrm>
                    <a:off x="13584519" y="3870040"/>
                    <a:ext cx="136620" cy="136620"/>
                  </a:xfrm>
                  <a:prstGeom prst="rect">
                    <a:avLst/>
                  </a:prstGeom>
                  <a:solidFill>
                    <a:schemeClr val="accent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63" name="Rechthoek 62">
                    <a:extLst>
                      <a:ext uri="{FF2B5EF4-FFF2-40B4-BE49-F238E27FC236}">
                        <a16:creationId xmlns:a16="http://schemas.microsoft.com/office/drawing/2014/main" id="{19990885-6FA5-4992-82E9-D4256F554291}"/>
                      </a:ext>
                    </a:extLst>
                  </p:cNvPr>
                  <p:cNvSpPr/>
                  <p:nvPr userDrawn="1"/>
                </p:nvSpPr>
                <p:spPr>
                  <a:xfrm>
                    <a:off x="13580316" y="3865837"/>
                    <a:ext cx="145026" cy="145026"/>
                  </a:xfrm>
                  <a:prstGeom prst="rect">
                    <a:avLst/>
                  </a:prstGeom>
                  <a:noFill/>
                  <a:ln>
                    <a:solidFill>
                      <a:srgbClr val="F2913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grpSp>
          </p:grpSp>
          <p:pic>
            <p:nvPicPr>
              <p:cNvPr id="48" name="Picture 3">
                <a:extLst>
                  <a:ext uri="{FF2B5EF4-FFF2-40B4-BE49-F238E27FC236}">
                    <a16:creationId xmlns:a16="http://schemas.microsoft.com/office/drawing/2014/main" id="{C638D481-6060-4B67-AA64-CB330267EE87}"/>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3665616" y="3587296"/>
                <a:ext cx="130266" cy="21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15234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7" presetClass="entr" presetSubtype="10" fill="hold" grpId="0" nodeType="withEffect">
                                  <p:stCondLst>
                                    <p:cond delay="1250"/>
                                  </p:stCondLst>
                                  <p:iterate type="lt">
                                    <p:tmPct val="20000"/>
                                  </p:iterate>
                                  <p:childTnLst>
                                    <p:set>
                                      <p:cBhvr>
                                        <p:cTn id="13" dur="1" fill="hold">
                                          <p:stCondLst>
                                            <p:cond delay="0"/>
                                          </p:stCondLst>
                                        </p:cTn>
                                        <p:tgtEl>
                                          <p:spTgt spid="2"/>
                                        </p:tgtEl>
                                        <p:attrNameLst>
                                          <p:attrName>style.visibility</p:attrName>
                                        </p:attrNameLst>
                                      </p:cBhvr>
                                      <p:to>
                                        <p:strVal val="visible"/>
                                      </p:to>
                                    </p:set>
                                    <p:anim calcmode="lin" valueType="num">
                                      <p:cBhvr>
                                        <p:cTn id="14" dur="250" fill="hold"/>
                                        <p:tgtEl>
                                          <p:spTgt spid="2"/>
                                        </p:tgtEl>
                                        <p:attrNameLst>
                                          <p:attrName>ppt_w</p:attrName>
                                        </p:attrNameLst>
                                      </p:cBhvr>
                                      <p:tavLst>
                                        <p:tav tm="0">
                                          <p:val>
                                            <p:fltVal val="0"/>
                                          </p:val>
                                        </p:tav>
                                        <p:tav tm="100000">
                                          <p:val>
                                            <p:strVal val="#ppt_w"/>
                                          </p:val>
                                        </p:tav>
                                      </p:tavLst>
                                    </p:anim>
                                    <p:anim calcmode="lin" valueType="num">
                                      <p:cBhvr>
                                        <p:cTn id="15" dur="250" fill="hold"/>
                                        <p:tgtEl>
                                          <p:spTgt spid="2"/>
                                        </p:tgtEl>
                                        <p:attrNameLst>
                                          <p:attrName>ppt_h</p:attrName>
                                        </p:attrNameLst>
                                      </p:cBhvr>
                                      <p:tavLst>
                                        <p:tav tm="0">
                                          <p:val>
                                            <p:strVal val="#ppt_h"/>
                                          </p:val>
                                        </p:tav>
                                        <p:tav tm="100000">
                                          <p:val>
                                            <p:strVal val="#ppt_h"/>
                                          </p:val>
                                        </p:tav>
                                      </p:tavLst>
                                    </p:anim>
                                  </p:childTnLst>
                                </p:cTn>
                              </p:par>
                              <p:par>
                                <p:cTn id="16" presetID="2" presetClass="entr" presetSubtype="2" decel="100000" fill="hold" nodeType="withEffect">
                                  <p:stCondLst>
                                    <p:cond delay="1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1+#ppt_w/2"/>
                                          </p:val>
                                        </p:tav>
                                        <p:tav tm="100000">
                                          <p:val>
                                            <p:strVal val="#ppt_x"/>
                                          </p:val>
                                        </p:tav>
                                      </p:tavLst>
                                    </p:anim>
                                    <p:anim calcmode="lin" valueType="num">
                                      <p:cBhvr additive="base">
                                        <p:cTn id="19" dur="750" fill="hold"/>
                                        <p:tgtEl>
                                          <p:spTgt spid="26"/>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2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 STREAMER">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C497BE0C-50C1-4CF0-9B75-F7CC2C80FB6D}"/>
              </a:ext>
            </a:extLst>
          </p:cNvPr>
          <p:cNvSpPr>
            <a:spLocks noGrp="1"/>
          </p:cNvSpPr>
          <p:nvPr>
            <p:ph type="pic" sz="quarter" idx="13" hasCustomPrompt="1"/>
          </p:nvPr>
        </p:nvSpPr>
        <p:spPr>
          <a:xfrm>
            <a:off x="0" y="0"/>
            <a:ext cx="12191998"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4006516" y="1136791"/>
            <a:ext cx="7285482" cy="543999"/>
          </a:xfrm>
        </p:spPr>
        <p:txBody>
          <a:bodyPr/>
          <a:lstStyle>
            <a:lvl1pPr>
              <a:defRPr>
                <a:solidFill>
                  <a:schemeClr val="bg1"/>
                </a:solidFill>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9F09F95A-2573-44EC-9E27-F2E449C37A5B}"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3905815" y="-491319"/>
            <a:ext cx="4380371"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AFBEELDING / STREAMER</a:t>
            </a:r>
          </a:p>
        </p:txBody>
      </p:sp>
      <p:grpSp>
        <p:nvGrpSpPr>
          <p:cNvPr id="11" name="GRID" hidden="1">
            <a:extLst>
              <a:ext uri="{FF2B5EF4-FFF2-40B4-BE49-F238E27FC236}">
                <a16:creationId xmlns:a16="http://schemas.microsoft.com/office/drawing/2014/main" id="{EDC52ABE-1DE7-4786-A5BA-F9B01707B683}"/>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922B8D45-9F14-49C3-AD1D-0FB093584F75}"/>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AA79CD-6AF7-4318-9AED-61FB124CA555}"/>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AC87A8E-8C60-407F-B0EE-C1DB90535EB4}"/>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7ECB5EE3-8FAA-418B-9D04-2DCDFF9A7A52}"/>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B61DFD9-029B-4094-B0EC-0019E67C4F45}"/>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141075C8-4EFF-448C-8DB5-3A6A05847A8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6CED089A-EB6E-46F4-85D9-A4D59F93AC20}"/>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E426928-3F51-4A6D-BAFE-698561A7732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1" name="Instructie">
            <a:extLst>
              <a:ext uri="{FF2B5EF4-FFF2-40B4-BE49-F238E27FC236}">
                <a16:creationId xmlns:a16="http://schemas.microsoft.com/office/drawing/2014/main" id="{DC06E321-B174-4484-AE12-AA70CC715888}"/>
              </a:ext>
            </a:extLst>
          </p:cNvPr>
          <p:cNvGrpSpPr/>
          <p:nvPr userDrawn="1"/>
        </p:nvGrpSpPr>
        <p:grpSpPr>
          <a:xfrm>
            <a:off x="12391601" y="0"/>
            <a:ext cx="3183678" cy="6865277"/>
            <a:chOff x="12391601" y="0"/>
            <a:chExt cx="3183678" cy="6865277"/>
          </a:xfrm>
        </p:grpSpPr>
        <p:grpSp>
          <p:nvGrpSpPr>
            <p:cNvPr id="62" name="Meer informatie">
              <a:extLst>
                <a:ext uri="{FF2B5EF4-FFF2-40B4-BE49-F238E27FC236}">
                  <a16:creationId xmlns:a16="http://schemas.microsoft.com/office/drawing/2014/main" id="{E2E03840-F8A7-4815-B374-57002BB8E988}"/>
                </a:ext>
              </a:extLst>
            </p:cNvPr>
            <p:cNvGrpSpPr/>
            <p:nvPr userDrawn="1"/>
          </p:nvGrpSpPr>
          <p:grpSpPr>
            <a:xfrm>
              <a:off x="12396764" y="6082004"/>
              <a:ext cx="3178515" cy="783273"/>
              <a:chOff x="-3741486" y="3386444"/>
              <a:chExt cx="3178515" cy="783273"/>
            </a:xfrm>
          </p:grpSpPr>
          <p:sp>
            <p:nvSpPr>
              <p:cNvPr id="129" name="Freeform 101">
                <a:extLst>
                  <a:ext uri="{FF2B5EF4-FFF2-40B4-BE49-F238E27FC236}">
                    <a16:creationId xmlns:a16="http://schemas.microsoft.com/office/drawing/2014/main" id="{688CED4E-9930-4671-B621-A34D6518967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50" noProof="0"/>
              </a:p>
            </p:txBody>
          </p:sp>
          <p:sp>
            <p:nvSpPr>
              <p:cNvPr id="130" name="Rechthoek 129">
                <a:extLst>
                  <a:ext uri="{FF2B5EF4-FFF2-40B4-BE49-F238E27FC236}">
                    <a16:creationId xmlns:a16="http://schemas.microsoft.com/office/drawing/2014/main" id="{AD908126-5A92-4825-996B-C8D78EAC57C7}"/>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1" name="Rechte verbindingslijn 130">
                <a:extLst>
                  <a:ext uri="{FF2B5EF4-FFF2-40B4-BE49-F238E27FC236}">
                    <a16:creationId xmlns:a16="http://schemas.microsoft.com/office/drawing/2014/main" id="{6C2C61A2-47EC-4F22-95E7-AEACF6FD068A}"/>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3" name="Rechthoek 62">
              <a:extLst>
                <a:ext uri="{FF2B5EF4-FFF2-40B4-BE49-F238E27FC236}">
                  <a16:creationId xmlns:a16="http://schemas.microsoft.com/office/drawing/2014/main" id="{315C7395-D294-49F8-85A2-6C5E52747BA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4" name="Ovaal 63">
              <a:extLst>
                <a:ext uri="{FF2B5EF4-FFF2-40B4-BE49-F238E27FC236}">
                  <a16:creationId xmlns:a16="http://schemas.microsoft.com/office/drawing/2014/main" id="{F783CE11-205F-4FF3-A595-CFF1F04FFA3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5" name="Rechte verbindingslijn 64">
              <a:extLst>
                <a:ext uri="{FF2B5EF4-FFF2-40B4-BE49-F238E27FC236}">
                  <a16:creationId xmlns:a16="http://schemas.microsoft.com/office/drawing/2014/main" id="{9E09E966-30B2-4845-82D7-749AD0AAC7E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6" name="Rechte verbindingslijn 65">
              <a:extLst>
                <a:ext uri="{FF2B5EF4-FFF2-40B4-BE49-F238E27FC236}">
                  <a16:creationId xmlns:a16="http://schemas.microsoft.com/office/drawing/2014/main" id="{85B51432-873A-495E-857E-BAF1FD29292F}"/>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7" name="Rechthoek 66">
              <a:extLst>
                <a:ext uri="{FF2B5EF4-FFF2-40B4-BE49-F238E27FC236}">
                  <a16:creationId xmlns:a16="http://schemas.microsoft.com/office/drawing/2014/main" id="{ADFA4B93-CDC9-459F-97F9-963E61F85CD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54A0B612-D6F0-4A28-98C0-4D616633B9BB}"/>
                </a:ext>
              </a:extLst>
            </p:cNvPr>
            <p:cNvCxnSpPr>
              <a:cxnSpLocks/>
            </p:cNvCxnSpPr>
            <p:nvPr userDrawn="1"/>
          </p:nvCxnSpPr>
          <p:spPr>
            <a:xfrm>
              <a:off x="12397261" y="5964121"/>
              <a:ext cx="3178017" cy="0"/>
            </a:xfrm>
            <a:prstGeom prst="line">
              <a:avLst/>
            </a:prstGeom>
            <a:noFill/>
            <a:ln w="3175" cap="flat" cmpd="sng" algn="ctr">
              <a:solidFill>
                <a:schemeClr val="accent1"/>
              </a:solidFill>
              <a:prstDash val="solid"/>
            </a:ln>
            <a:effectLst/>
          </p:spPr>
        </p:cxnSp>
        <p:sp>
          <p:nvSpPr>
            <p:cNvPr id="69" name="Ovaal 68">
              <a:extLst>
                <a:ext uri="{FF2B5EF4-FFF2-40B4-BE49-F238E27FC236}">
                  <a16:creationId xmlns:a16="http://schemas.microsoft.com/office/drawing/2014/main" id="{80E55CF1-1695-4790-B52F-0EB954C8D590}"/>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0" name="Rechthoek 69">
              <a:extLst>
                <a:ext uri="{FF2B5EF4-FFF2-40B4-BE49-F238E27FC236}">
                  <a16:creationId xmlns:a16="http://schemas.microsoft.com/office/drawing/2014/main" id="{7869DC77-C71E-4B8B-A3D7-7F811EF99A46}"/>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1" name="Groep 70">
              <a:extLst>
                <a:ext uri="{FF2B5EF4-FFF2-40B4-BE49-F238E27FC236}">
                  <a16:creationId xmlns:a16="http://schemas.microsoft.com/office/drawing/2014/main" id="{A2A0E2C4-A5A1-4D6E-9ED2-E45868726EF8}"/>
                </a:ext>
              </a:extLst>
            </p:cNvPr>
            <p:cNvGrpSpPr/>
            <p:nvPr userDrawn="1"/>
          </p:nvGrpSpPr>
          <p:grpSpPr>
            <a:xfrm>
              <a:off x="12757282" y="2184550"/>
              <a:ext cx="825500" cy="209550"/>
              <a:chOff x="13504624" y="2482850"/>
              <a:chExt cx="825500" cy="209550"/>
            </a:xfrm>
          </p:grpSpPr>
          <p:sp>
            <p:nvSpPr>
              <p:cNvPr id="126" name="Rechthoek 125">
                <a:extLst>
                  <a:ext uri="{FF2B5EF4-FFF2-40B4-BE49-F238E27FC236}">
                    <a16:creationId xmlns:a16="http://schemas.microsoft.com/office/drawing/2014/main" id="{50BD5FB2-4738-4DB4-8451-20F477134B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27" name="Rechte verbindingslijn 126">
                <a:extLst>
                  <a:ext uri="{FF2B5EF4-FFF2-40B4-BE49-F238E27FC236}">
                    <a16:creationId xmlns:a16="http://schemas.microsoft.com/office/drawing/2014/main" id="{2C246E9E-6788-4AAC-BA8D-295DDAC74D5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8" name="Gelijkbenige driehoek 127">
                <a:extLst>
                  <a:ext uri="{FF2B5EF4-FFF2-40B4-BE49-F238E27FC236}">
                    <a16:creationId xmlns:a16="http://schemas.microsoft.com/office/drawing/2014/main" id="{83C27D3F-77F1-4EA2-97CA-0212FCBE849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72" name="Groep 71">
              <a:extLst>
                <a:ext uri="{FF2B5EF4-FFF2-40B4-BE49-F238E27FC236}">
                  <a16:creationId xmlns:a16="http://schemas.microsoft.com/office/drawing/2014/main" id="{04A21FB7-66F4-46E2-8074-5F5200962646}"/>
                </a:ext>
              </a:extLst>
            </p:cNvPr>
            <p:cNvGrpSpPr/>
            <p:nvPr userDrawn="1"/>
          </p:nvGrpSpPr>
          <p:grpSpPr>
            <a:xfrm>
              <a:off x="12757282" y="1141626"/>
              <a:ext cx="294789" cy="318834"/>
              <a:chOff x="14466489" y="1001522"/>
              <a:chExt cx="290627" cy="314333"/>
            </a:xfrm>
          </p:grpSpPr>
          <p:sp>
            <p:nvSpPr>
              <p:cNvPr id="120" name="Rechthoek 119">
                <a:extLst>
                  <a:ext uri="{FF2B5EF4-FFF2-40B4-BE49-F238E27FC236}">
                    <a16:creationId xmlns:a16="http://schemas.microsoft.com/office/drawing/2014/main" id="{62335554-8FF0-4F3E-B50D-EAE1023587A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21" name="Ovaal 120">
                <a:extLst>
                  <a:ext uri="{FF2B5EF4-FFF2-40B4-BE49-F238E27FC236}">
                    <a16:creationId xmlns:a16="http://schemas.microsoft.com/office/drawing/2014/main" id="{E02BDFB2-AF82-40C2-B9AB-E8D9212618F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22" name="Vrije vorm: vorm 121">
                <a:extLst>
                  <a:ext uri="{FF2B5EF4-FFF2-40B4-BE49-F238E27FC236}">
                    <a16:creationId xmlns:a16="http://schemas.microsoft.com/office/drawing/2014/main" id="{2AADAC50-338F-43A6-A0B6-B0DB091EA56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23" name="Rechthoek: afgeronde hoeken 122">
                <a:extLst>
                  <a:ext uri="{FF2B5EF4-FFF2-40B4-BE49-F238E27FC236}">
                    <a16:creationId xmlns:a16="http://schemas.microsoft.com/office/drawing/2014/main" id="{310EFBBD-EA33-4692-9263-3546C420D1E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24" name="Rechte verbindingslijn 123">
                <a:extLst>
                  <a:ext uri="{FF2B5EF4-FFF2-40B4-BE49-F238E27FC236}">
                    <a16:creationId xmlns:a16="http://schemas.microsoft.com/office/drawing/2014/main" id="{29DD1435-FD37-4869-AA77-17F05123C85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Rechte verbindingslijn 124">
                <a:extLst>
                  <a:ext uri="{FF2B5EF4-FFF2-40B4-BE49-F238E27FC236}">
                    <a16:creationId xmlns:a16="http://schemas.microsoft.com/office/drawing/2014/main" id="{6655DCAB-4BBB-4F9C-BAF4-1EF7ED80134B}"/>
                  </a:ext>
                </a:extLst>
              </p:cNvPr>
              <p:cNvCxnSpPr>
                <a:cxnSpLocks/>
                <a:stCxn id="12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3" name="Ovaal 72">
              <a:extLst>
                <a:ext uri="{FF2B5EF4-FFF2-40B4-BE49-F238E27FC236}">
                  <a16:creationId xmlns:a16="http://schemas.microsoft.com/office/drawing/2014/main" id="{0D69A853-B2F9-4AA7-B53E-FBCC80A8770F}"/>
                </a:ext>
              </a:extLst>
            </p:cNvPr>
            <p:cNvSpPr/>
            <p:nvPr userDrawn="1"/>
          </p:nvSpPr>
          <p:spPr>
            <a:xfrm>
              <a:off x="12391601" y="435697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4" name="Rechthoek 73">
              <a:extLst>
                <a:ext uri="{FF2B5EF4-FFF2-40B4-BE49-F238E27FC236}">
                  <a16:creationId xmlns:a16="http://schemas.microsoft.com/office/drawing/2014/main" id="{8C31AE70-E623-4AA3-A4F9-858C769C8990}"/>
                </a:ext>
              </a:extLst>
            </p:cNvPr>
            <p:cNvSpPr/>
            <p:nvPr userDrawn="1"/>
          </p:nvSpPr>
          <p:spPr>
            <a:xfrm>
              <a:off x="12757283" y="4423037"/>
              <a:ext cx="2817996" cy="7452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5" name="Rechte verbindingslijn 74">
              <a:extLst>
                <a:ext uri="{FF2B5EF4-FFF2-40B4-BE49-F238E27FC236}">
                  <a16:creationId xmlns:a16="http://schemas.microsoft.com/office/drawing/2014/main" id="{A8354969-5DF5-403C-B2C3-7D900493E47F}"/>
                </a:ext>
              </a:extLst>
            </p:cNvPr>
            <p:cNvCxnSpPr>
              <a:cxnSpLocks/>
            </p:cNvCxnSpPr>
            <p:nvPr userDrawn="1"/>
          </p:nvCxnSpPr>
          <p:spPr>
            <a:xfrm>
              <a:off x="12397261" y="4238811"/>
              <a:ext cx="3178017" cy="0"/>
            </a:xfrm>
            <a:prstGeom prst="line">
              <a:avLst/>
            </a:prstGeom>
            <a:noFill/>
            <a:ln w="3175" cap="flat" cmpd="sng" algn="ctr">
              <a:solidFill>
                <a:schemeClr val="accent1"/>
              </a:solidFill>
              <a:prstDash val="solid"/>
            </a:ln>
            <a:effectLst/>
          </p:spPr>
        </p:cxnSp>
        <p:grpSp>
          <p:nvGrpSpPr>
            <p:cNvPr id="76" name="Groep 75">
              <a:extLst>
                <a:ext uri="{FF2B5EF4-FFF2-40B4-BE49-F238E27FC236}">
                  <a16:creationId xmlns:a16="http://schemas.microsoft.com/office/drawing/2014/main" id="{8B830A0A-3CF3-486D-B9C6-9D51B08AEFF1}"/>
                </a:ext>
              </a:extLst>
            </p:cNvPr>
            <p:cNvGrpSpPr/>
            <p:nvPr userDrawn="1"/>
          </p:nvGrpSpPr>
          <p:grpSpPr>
            <a:xfrm>
              <a:off x="12696514" y="5244422"/>
              <a:ext cx="514284" cy="612918"/>
              <a:chOff x="12682980" y="3403241"/>
              <a:chExt cx="622284" cy="741632"/>
            </a:xfrm>
          </p:grpSpPr>
          <p:grpSp>
            <p:nvGrpSpPr>
              <p:cNvPr id="104" name="Groep 103">
                <a:extLst>
                  <a:ext uri="{FF2B5EF4-FFF2-40B4-BE49-F238E27FC236}">
                    <a16:creationId xmlns:a16="http://schemas.microsoft.com/office/drawing/2014/main" id="{8BBC1D7A-1274-4254-ABB5-9B310C49BF20}"/>
                  </a:ext>
                </a:extLst>
              </p:cNvPr>
              <p:cNvGrpSpPr/>
              <p:nvPr userDrawn="1"/>
            </p:nvGrpSpPr>
            <p:grpSpPr>
              <a:xfrm>
                <a:off x="12771568" y="3403241"/>
                <a:ext cx="467138" cy="448489"/>
                <a:chOff x="12782195" y="3403241"/>
                <a:chExt cx="467138" cy="448489"/>
              </a:xfrm>
            </p:grpSpPr>
            <p:grpSp>
              <p:nvGrpSpPr>
                <p:cNvPr id="107" name="Groep 106">
                  <a:extLst>
                    <a:ext uri="{FF2B5EF4-FFF2-40B4-BE49-F238E27FC236}">
                      <a16:creationId xmlns:a16="http://schemas.microsoft.com/office/drawing/2014/main" id="{18E5DC29-8748-43E2-8C8A-03E86D08A7E1}"/>
                    </a:ext>
                  </a:extLst>
                </p:cNvPr>
                <p:cNvGrpSpPr/>
                <p:nvPr userDrawn="1"/>
              </p:nvGrpSpPr>
              <p:grpSpPr>
                <a:xfrm>
                  <a:off x="12782195" y="3403241"/>
                  <a:ext cx="412967" cy="393907"/>
                  <a:chOff x="13554906" y="3320109"/>
                  <a:chExt cx="443906" cy="423419"/>
                </a:xfrm>
              </p:grpSpPr>
              <p:grpSp>
                <p:nvGrpSpPr>
                  <p:cNvPr id="114" name="Groep 113">
                    <a:extLst>
                      <a:ext uri="{FF2B5EF4-FFF2-40B4-BE49-F238E27FC236}">
                        <a16:creationId xmlns:a16="http://schemas.microsoft.com/office/drawing/2014/main" id="{8BF3A880-6CA3-443B-866E-5C1F86325CE3}"/>
                      </a:ext>
                    </a:extLst>
                  </p:cNvPr>
                  <p:cNvGrpSpPr/>
                  <p:nvPr userDrawn="1"/>
                </p:nvGrpSpPr>
                <p:grpSpPr>
                  <a:xfrm>
                    <a:off x="13554906" y="3320109"/>
                    <a:ext cx="443906" cy="423419"/>
                    <a:chOff x="12909684" y="1276143"/>
                    <a:chExt cx="443906" cy="423419"/>
                  </a:xfrm>
                </p:grpSpPr>
                <p:sp>
                  <p:nvSpPr>
                    <p:cNvPr id="117" name="Rechthoek 116">
                      <a:extLst>
                        <a:ext uri="{FF2B5EF4-FFF2-40B4-BE49-F238E27FC236}">
                          <a16:creationId xmlns:a16="http://schemas.microsoft.com/office/drawing/2014/main" id="{DC412B0C-05F8-4CC8-A883-23E6ADB79EB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18" name="Rechthoek 117">
                      <a:extLst>
                        <a:ext uri="{FF2B5EF4-FFF2-40B4-BE49-F238E27FC236}">
                          <a16:creationId xmlns:a16="http://schemas.microsoft.com/office/drawing/2014/main" id="{E9E3DB5F-E069-4C6E-A5C6-B2D7B972DD4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19" name="Ovaal 118">
                      <a:extLst>
                        <a:ext uri="{FF2B5EF4-FFF2-40B4-BE49-F238E27FC236}">
                          <a16:creationId xmlns:a16="http://schemas.microsoft.com/office/drawing/2014/main" id="{300ED7E5-B6A4-44CD-A433-34385B8529A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15" name="Afbeelding 114">
                    <a:extLst>
                      <a:ext uri="{FF2B5EF4-FFF2-40B4-BE49-F238E27FC236}">
                        <a16:creationId xmlns:a16="http://schemas.microsoft.com/office/drawing/2014/main" id="{46BEB38A-8A60-47E0-8D8F-D4A7783FE7CA}"/>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16" name="Afbeelding 115">
                    <a:extLst>
                      <a:ext uri="{FF2B5EF4-FFF2-40B4-BE49-F238E27FC236}">
                        <a16:creationId xmlns:a16="http://schemas.microsoft.com/office/drawing/2014/main" id="{BE8BD381-9FEA-4166-916E-4EFAEE409DD8}"/>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08" name="Groep 107">
                  <a:extLst>
                    <a:ext uri="{FF2B5EF4-FFF2-40B4-BE49-F238E27FC236}">
                      <a16:creationId xmlns:a16="http://schemas.microsoft.com/office/drawing/2014/main" id="{9CD32EC2-D722-4F65-8765-27BB329329B7}"/>
                    </a:ext>
                  </a:extLst>
                </p:cNvPr>
                <p:cNvGrpSpPr/>
                <p:nvPr userDrawn="1"/>
              </p:nvGrpSpPr>
              <p:grpSpPr>
                <a:xfrm>
                  <a:off x="13103513" y="3705268"/>
                  <a:ext cx="145820" cy="146462"/>
                  <a:chOff x="13096169" y="3602278"/>
                  <a:chExt cx="145820" cy="146462"/>
                </a:xfrm>
              </p:grpSpPr>
              <p:sp>
                <p:nvSpPr>
                  <p:cNvPr id="112" name="Rechthoek 111">
                    <a:extLst>
                      <a:ext uri="{FF2B5EF4-FFF2-40B4-BE49-F238E27FC236}">
                        <a16:creationId xmlns:a16="http://schemas.microsoft.com/office/drawing/2014/main" id="{2542B3F5-DD21-434F-9CE4-D8F10F52DC7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3" name="Rechthoek 112">
                    <a:extLst>
                      <a:ext uri="{FF2B5EF4-FFF2-40B4-BE49-F238E27FC236}">
                        <a16:creationId xmlns:a16="http://schemas.microsoft.com/office/drawing/2014/main" id="{61D0A2AE-83E3-4F3F-ABE0-9F79B19771A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09" name="Groep 108">
                  <a:extLst>
                    <a:ext uri="{FF2B5EF4-FFF2-40B4-BE49-F238E27FC236}">
                      <a16:creationId xmlns:a16="http://schemas.microsoft.com/office/drawing/2014/main" id="{4C81F029-1EAF-4FCC-B43F-20B0F45FBE15}"/>
                    </a:ext>
                  </a:extLst>
                </p:cNvPr>
                <p:cNvGrpSpPr/>
                <p:nvPr userDrawn="1"/>
              </p:nvGrpSpPr>
              <p:grpSpPr>
                <a:xfrm rot="10800000">
                  <a:off x="13061402" y="3665637"/>
                  <a:ext cx="145820" cy="146462"/>
                  <a:chOff x="13096169" y="3602278"/>
                  <a:chExt cx="145820" cy="146462"/>
                </a:xfrm>
              </p:grpSpPr>
              <p:sp>
                <p:nvSpPr>
                  <p:cNvPr id="110" name="Rechthoek 109">
                    <a:extLst>
                      <a:ext uri="{FF2B5EF4-FFF2-40B4-BE49-F238E27FC236}">
                        <a16:creationId xmlns:a16="http://schemas.microsoft.com/office/drawing/2014/main" id="{9EB586C3-0040-4F2A-98BC-A3AB80FB061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1" name="Rechthoek 110">
                    <a:extLst>
                      <a:ext uri="{FF2B5EF4-FFF2-40B4-BE49-F238E27FC236}">
                        <a16:creationId xmlns:a16="http://schemas.microsoft.com/office/drawing/2014/main" id="{7205ECC8-1D91-4F5D-8CEC-04DDBCDBD35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05" name="Rechthoek 104">
                <a:extLst>
                  <a:ext uri="{FF2B5EF4-FFF2-40B4-BE49-F238E27FC236}">
                    <a16:creationId xmlns:a16="http://schemas.microsoft.com/office/drawing/2014/main" id="{2383AA45-35D3-40C4-9112-6A30B30E8022}"/>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06" name="Gelijkbenige driehoek 105">
                <a:extLst>
                  <a:ext uri="{FF2B5EF4-FFF2-40B4-BE49-F238E27FC236}">
                    <a16:creationId xmlns:a16="http://schemas.microsoft.com/office/drawing/2014/main" id="{4A584645-0398-4814-9849-A653E735C32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77" name="Ovaal 76">
              <a:extLst>
                <a:ext uri="{FF2B5EF4-FFF2-40B4-BE49-F238E27FC236}">
                  <a16:creationId xmlns:a16="http://schemas.microsoft.com/office/drawing/2014/main" id="{3649FAE8-4541-4DCC-A957-7C30303ECAD2}"/>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8" name="Rechthoek 77">
              <a:extLst>
                <a:ext uri="{FF2B5EF4-FFF2-40B4-BE49-F238E27FC236}">
                  <a16:creationId xmlns:a16="http://schemas.microsoft.com/office/drawing/2014/main" id="{825FD7CA-FB8D-47F4-963B-2F5724C30FD2}"/>
                </a:ext>
              </a:extLst>
            </p:cNvPr>
            <p:cNvSpPr/>
            <p:nvPr userDrawn="1"/>
          </p:nvSpPr>
          <p:spPr>
            <a:xfrm>
              <a:off x="12757283" y="2684014"/>
              <a:ext cx="2817996" cy="43496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9" name="Rechte verbindingslijn 78">
              <a:extLst>
                <a:ext uri="{FF2B5EF4-FFF2-40B4-BE49-F238E27FC236}">
                  <a16:creationId xmlns:a16="http://schemas.microsoft.com/office/drawing/2014/main" id="{6319E675-E3FE-4BD1-A6AD-D56A9A2B146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sp>
          <p:nvSpPr>
            <p:cNvPr id="80" name="Rechthoek 79">
              <a:extLst>
                <a:ext uri="{FF2B5EF4-FFF2-40B4-BE49-F238E27FC236}">
                  <a16:creationId xmlns:a16="http://schemas.microsoft.com/office/drawing/2014/main" id="{17C660D4-288B-4CE7-87BF-AE3A75133501}"/>
                </a:ext>
              </a:extLst>
            </p:cNvPr>
            <p:cNvSpPr/>
            <p:nvPr userDrawn="1"/>
          </p:nvSpPr>
          <p:spPr>
            <a:xfrm>
              <a:off x="12757282" y="3190782"/>
              <a:ext cx="1452013" cy="805220"/>
            </a:xfrm>
            <a:prstGeom prst="rect">
              <a:avLst/>
            </a:prstGeom>
            <a:pattFill prst="ltUpDiag">
              <a:fgClr>
                <a:schemeClr val="bg2"/>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900" b="0" i="1" noProof="0" dirty="0">
                <a:solidFill>
                  <a:schemeClr val="tx1"/>
                </a:solidFill>
              </a:endParaRPr>
            </a:p>
          </p:txBody>
        </p:sp>
        <p:grpSp>
          <p:nvGrpSpPr>
            <p:cNvPr id="81" name="Groep 80">
              <a:extLst>
                <a:ext uri="{FF2B5EF4-FFF2-40B4-BE49-F238E27FC236}">
                  <a16:creationId xmlns:a16="http://schemas.microsoft.com/office/drawing/2014/main" id="{AFA38B25-9920-4C8E-BB12-4D75719039F1}"/>
                </a:ext>
              </a:extLst>
            </p:cNvPr>
            <p:cNvGrpSpPr/>
            <p:nvPr userDrawn="1"/>
          </p:nvGrpSpPr>
          <p:grpSpPr>
            <a:xfrm>
              <a:off x="13717196" y="3487056"/>
              <a:ext cx="1195723" cy="678267"/>
              <a:chOff x="12757284" y="3224292"/>
              <a:chExt cx="1195723" cy="678267"/>
            </a:xfrm>
          </p:grpSpPr>
          <p:sp>
            <p:nvSpPr>
              <p:cNvPr id="83" name="Rechthoek 82">
                <a:extLst>
                  <a:ext uri="{FF2B5EF4-FFF2-40B4-BE49-F238E27FC236}">
                    <a16:creationId xmlns:a16="http://schemas.microsoft.com/office/drawing/2014/main" id="{DA7445D2-0D4B-4240-B8D7-89C844A4E20E}"/>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84" name="Rechthoek 83">
                <a:extLst>
                  <a:ext uri="{FF2B5EF4-FFF2-40B4-BE49-F238E27FC236}">
                    <a16:creationId xmlns:a16="http://schemas.microsoft.com/office/drawing/2014/main" id="{219EBBAD-0BAA-40C8-A034-84E42486BF55}"/>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85" name="Groep 84">
                <a:extLst>
                  <a:ext uri="{FF2B5EF4-FFF2-40B4-BE49-F238E27FC236}">
                    <a16:creationId xmlns:a16="http://schemas.microsoft.com/office/drawing/2014/main" id="{08D0E25B-9B43-4338-9CA9-CBE27ACE7CE0}"/>
                  </a:ext>
                </a:extLst>
              </p:cNvPr>
              <p:cNvGrpSpPr/>
              <p:nvPr userDrawn="1"/>
            </p:nvGrpSpPr>
            <p:grpSpPr>
              <a:xfrm>
                <a:off x="12839234" y="3289794"/>
                <a:ext cx="155951" cy="131922"/>
                <a:chOff x="12968836" y="3354170"/>
                <a:chExt cx="404806" cy="342433"/>
              </a:xfrm>
            </p:grpSpPr>
            <p:sp>
              <p:nvSpPr>
                <p:cNvPr id="98" name="Rechthoek: afgeronde hoeken 97">
                  <a:extLst>
                    <a:ext uri="{FF2B5EF4-FFF2-40B4-BE49-F238E27FC236}">
                      <a16:creationId xmlns:a16="http://schemas.microsoft.com/office/drawing/2014/main" id="{B37EFE80-3882-4F05-AFB4-BF32DC0AD48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99" name="Rechthoek 98">
                  <a:extLst>
                    <a:ext uri="{FF2B5EF4-FFF2-40B4-BE49-F238E27FC236}">
                      <a16:creationId xmlns:a16="http://schemas.microsoft.com/office/drawing/2014/main" id="{E888DD93-1E54-4981-AC20-CC8213C41DC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0" name="Rechthoek 99">
                  <a:extLst>
                    <a:ext uri="{FF2B5EF4-FFF2-40B4-BE49-F238E27FC236}">
                      <a16:creationId xmlns:a16="http://schemas.microsoft.com/office/drawing/2014/main" id="{5FFD538F-2DB2-4099-B921-E79696DFABB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1" name="Rechthoek 100">
                  <a:extLst>
                    <a:ext uri="{FF2B5EF4-FFF2-40B4-BE49-F238E27FC236}">
                      <a16:creationId xmlns:a16="http://schemas.microsoft.com/office/drawing/2014/main" id="{ABB1C088-D529-4309-82A6-608BF47303E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2" name="Rechthoek 101">
                  <a:extLst>
                    <a:ext uri="{FF2B5EF4-FFF2-40B4-BE49-F238E27FC236}">
                      <a16:creationId xmlns:a16="http://schemas.microsoft.com/office/drawing/2014/main" id="{AD8CA221-1C6D-41AD-8F9B-CD5836E8412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3" name="Rechthoek 102">
                  <a:extLst>
                    <a:ext uri="{FF2B5EF4-FFF2-40B4-BE49-F238E27FC236}">
                      <a16:creationId xmlns:a16="http://schemas.microsoft.com/office/drawing/2014/main" id="{31607260-8EB5-4275-A3B4-D65777A0C78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86" name="Groep 85">
                <a:extLst>
                  <a:ext uri="{FF2B5EF4-FFF2-40B4-BE49-F238E27FC236}">
                    <a16:creationId xmlns:a16="http://schemas.microsoft.com/office/drawing/2014/main" id="{99FE5C6F-FEE9-4A8B-B500-24CD341832A8}"/>
                  </a:ext>
                </a:extLst>
              </p:cNvPr>
              <p:cNvGrpSpPr/>
              <p:nvPr userDrawn="1"/>
            </p:nvGrpSpPr>
            <p:grpSpPr>
              <a:xfrm>
                <a:off x="12819679" y="3589117"/>
                <a:ext cx="166739" cy="218963"/>
                <a:chOff x="12940828" y="3950597"/>
                <a:chExt cx="432813" cy="568367"/>
              </a:xfrm>
            </p:grpSpPr>
            <p:grpSp>
              <p:nvGrpSpPr>
                <p:cNvPr id="90" name="Groep 89">
                  <a:extLst>
                    <a:ext uri="{FF2B5EF4-FFF2-40B4-BE49-F238E27FC236}">
                      <a16:creationId xmlns:a16="http://schemas.microsoft.com/office/drawing/2014/main" id="{7FEDA99C-8F3D-429A-AAEB-DBCDCB9919D4}"/>
                    </a:ext>
                  </a:extLst>
                </p:cNvPr>
                <p:cNvGrpSpPr/>
                <p:nvPr userDrawn="1"/>
              </p:nvGrpSpPr>
              <p:grpSpPr>
                <a:xfrm>
                  <a:off x="13000382" y="4006891"/>
                  <a:ext cx="373259" cy="315747"/>
                  <a:chOff x="12968836" y="3354170"/>
                  <a:chExt cx="404806" cy="342433"/>
                </a:xfrm>
              </p:grpSpPr>
              <p:sp>
                <p:nvSpPr>
                  <p:cNvPr id="92" name="Rechthoek: afgeronde hoeken 91">
                    <a:extLst>
                      <a:ext uri="{FF2B5EF4-FFF2-40B4-BE49-F238E27FC236}">
                        <a16:creationId xmlns:a16="http://schemas.microsoft.com/office/drawing/2014/main" id="{E01B3A67-48C2-4DCF-B3FD-2F83CF24E27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93" name="Rechthoek 92">
                    <a:extLst>
                      <a:ext uri="{FF2B5EF4-FFF2-40B4-BE49-F238E27FC236}">
                        <a16:creationId xmlns:a16="http://schemas.microsoft.com/office/drawing/2014/main" id="{566B9CB4-6ABF-4D70-9B26-51FA019FBD4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4" name="Rechthoek 93">
                    <a:extLst>
                      <a:ext uri="{FF2B5EF4-FFF2-40B4-BE49-F238E27FC236}">
                        <a16:creationId xmlns:a16="http://schemas.microsoft.com/office/drawing/2014/main" id="{9E710FB5-CAFA-4B5C-9954-4AAFD027D31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5" name="Rechthoek 94">
                    <a:extLst>
                      <a:ext uri="{FF2B5EF4-FFF2-40B4-BE49-F238E27FC236}">
                        <a16:creationId xmlns:a16="http://schemas.microsoft.com/office/drawing/2014/main" id="{97B131CE-6F9B-43A6-BC25-0A8A82E018C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6" name="Rechthoek 95">
                    <a:extLst>
                      <a:ext uri="{FF2B5EF4-FFF2-40B4-BE49-F238E27FC236}">
                        <a16:creationId xmlns:a16="http://schemas.microsoft.com/office/drawing/2014/main" id="{BA8E5475-D515-4EE7-95B6-61878D13C74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7" name="Rechthoek 96">
                    <a:extLst>
                      <a:ext uri="{FF2B5EF4-FFF2-40B4-BE49-F238E27FC236}">
                        <a16:creationId xmlns:a16="http://schemas.microsoft.com/office/drawing/2014/main" id="{29B883AD-3524-494A-AF3A-3C3A71927E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91" name="Boog 90">
                  <a:extLst>
                    <a:ext uri="{FF2B5EF4-FFF2-40B4-BE49-F238E27FC236}">
                      <a16:creationId xmlns:a16="http://schemas.microsoft.com/office/drawing/2014/main" id="{822F25B7-F665-4427-82B5-DD662C44569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sz="2000" noProof="0"/>
                </a:p>
              </p:txBody>
            </p:sp>
          </p:grpSp>
          <p:sp>
            <p:nvSpPr>
              <p:cNvPr id="87" name="Tekstvak 86">
                <a:extLst>
                  <a:ext uri="{FF2B5EF4-FFF2-40B4-BE49-F238E27FC236}">
                    <a16:creationId xmlns:a16="http://schemas.microsoft.com/office/drawing/2014/main" id="{054053DA-DE73-4346-9855-016E68B6559C}"/>
                  </a:ext>
                </a:extLst>
              </p:cNvPr>
              <p:cNvSpPr txBox="1"/>
              <p:nvPr userDrawn="1"/>
            </p:nvSpPr>
            <p:spPr>
              <a:xfrm>
                <a:off x="12997648" y="3263402"/>
                <a:ext cx="855209" cy="18928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700" b="0" kern="1200" noProof="0">
                    <a:solidFill>
                      <a:schemeClr val="tx1"/>
                    </a:solidFill>
                    <a:latin typeface="Arial" panose="020B0604020202020204" pitchFamily="34" charset="0"/>
                    <a:ea typeface="+mn-ea"/>
                    <a:cs typeface="Arial" panose="020B0604020202020204" pitchFamily="34" charset="0"/>
                  </a:rPr>
                  <a:t>Indeling</a:t>
                </a:r>
              </a:p>
            </p:txBody>
          </p:sp>
          <p:sp>
            <p:nvSpPr>
              <p:cNvPr id="88" name="Tekstvak 87">
                <a:extLst>
                  <a:ext uri="{FF2B5EF4-FFF2-40B4-BE49-F238E27FC236}">
                    <a16:creationId xmlns:a16="http://schemas.microsoft.com/office/drawing/2014/main" id="{C6A8E84B-0FAC-4DA5-88F5-C626C442B684}"/>
                  </a:ext>
                </a:extLst>
              </p:cNvPr>
              <p:cNvSpPr txBox="1"/>
              <p:nvPr userDrawn="1"/>
            </p:nvSpPr>
            <p:spPr>
              <a:xfrm>
                <a:off x="12984219" y="3584528"/>
                <a:ext cx="855209" cy="18928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7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89" name="Picture 3">
                <a:extLst>
                  <a:ext uri="{FF2B5EF4-FFF2-40B4-BE49-F238E27FC236}">
                    <a16:creationId xmlns:a16="http://schemas.microsoft.com/office/drawing/2014/main" id="{F509BFD5-48ED-4B26-A2F6-CB2AB433D9C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Rechthoek 81">
              <a:extLst>
                <a:ext uri="{FF2B5EF4-FFF2-40B4-BE49-F238E27FC236}">
                  <a16:creationId xmlns:a16="http://schemas.microsoft.com/office/drawing/2014/main" id="{FA6868CB-E367-49DC-9955-2DA4D9131237}"/>
                </a:ext>
              </a:extLst>
            </p:cNvPr>
            <p:cNvSpPr/>
            <p:nvPr userDrawn="1"/>
          </p:nvSpPr>
          <p:spPr>
            <a:xfrm>
              <a:off x="13222706" y="3335615"/>
              <a:ext cx="872539" cy="9338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900" b="0" i="1" noProof="0" dirty="0">
                <a:solidFill>
                  <a:schemeClr val="tx1"/>
                </a:solidFill>
              </a:endParaRPr>
            </a:p>
          </p:txBody>
        </p:sp>
      </p:grpSp>
    </p:spTree>
    <p:extLst>
      <p:ext uri="{BB962C8B-B14F-4D97-AF65-F5344CB8AC3E}">
        <p14:creationId xmlns:p14="http://schemas.microsoft.com/office/powerpoint/2010/main" val="175204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C497BE0C-50C1-4CF0-9B75-F7CC2C80FB6D}"/>
              </a:ext>
            </a:extLst>
          </p:cNvPr>
          <p:cNvSpPr>
            <a:spLocks noGrp="1"/>
          </p:cNvSpPr>
          <p:nvPr>
            <p:ph type="pic" sz="quarter" idx="13" hasCustomPrompt="1"/>
          </p:nvPr>
        </p:nvSpPr>
        <p:spPr>
          <a:xfrm>
            <a:off x="0" y="0"/>
            <a:ext cx="12191998"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B77E29DF-D232-486E-A9E9-C1BC162F3C1E}"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980356" y="-491319"/>
            <a:ext cx="2231288"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AFBEELDING</a:t>
            </a:r>
          </a:p>
        </p:txBody>
      </p:sp>
      <p:grpSp>
        <p:nvGrpSpPr>
          <p:cNvPr id="11" name="GRID" hidden="1">
            <a:extLst>
              <a:ext uri="{FF2B5EF4-FFF2-40B4-BE49-F238E27FC236}">
                <a16:creationId xmlns:a16="http://schemas.microsoft.com/office/drawing/2014/main" id="{EDC52ABE-1DE7-4786-A5BA-F9B01707B683}"/>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922B8D45-9F14-49C3-AD1D-0FB093584F75}"/>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AA79CD-6AF7-4318-9AED-61FB124CA555}"/>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AC87A8E-8C60-407F-B0EE-C1DB90535EB4}"/>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7ECB5EE3-8FAA-418B-9D04-2DCDFF9A7A52}"/>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B61DFD9-029B-4094-B0EC-0019E67C4F45}"/>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141075C8-4EFF-448C-8DB5-3A6A05847A8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6CED089A-EB6E-46F4-85D9-A4D59F93AC20}"/>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E426928-3F51-4A6D-BAFE-698561A7732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1" name="Instructie">
            <a:extLst>
              <a:ext uri="{FF2B5EF4-FFF2-40B4-BE49-F238E27FC236}">
                <a16:creationId xmlns:a16="http://schemas.microsoft.com/office/drawing/2014/main" id="{99314290-A910-4178-BE55-AAB25296CBBD}"/>
              </a:ext>
            </a:extLst>
          </p:cNvPr>
          <p:cNvGrpSpPr/>
          <p:nvPr userDrawn="1"/>
        </p:nvGrpSpPr>
        <p:grpSpPr>
          <a:xfrm>
            <a:off x="12391601" y="0"/>
            <a:ext cx="3183678" cy="6865277"/>
            <a:chOff x="12391601" y="0"/>
            <a:chExt cx="3183678" cy="6865277"/>
          </a:xfrm>
        </p:grpSpPr>
        <p:grpSp>
          <p:nvGrpSpPr>
            <p:cNvPr id="62" name="Meer informatie">
              <a:extLst>
                <a:ext uri="{FF2B5EF4-FFF2-40B4-BE49-F238E27FC236}">
                  <a16:creationId xmlns:a16="http://schemas.microsoft.com/office/drawing/2014/main" id="{26D45F86-A6A3-431A-B13B-383B95A315B4}"/>
                </a:ext>
              </a:extLst>
            </p:cNvPr>
            <p:cNvGrpSpPr/>
            <p:nvPr userDrawn="1"/>
          </p:nvGrpSpPr>
          <p:grpSpPr>
            <a:xfrm>
              <a:off x="12396764" y="6082004"/>
              <a:ext cx="3178515" cy="783273"/>
              <a:chOff x="-3741486" y="3386444"/>
              <a:chExt cx="3178515" cy="783273"/>
            </a:xfrm>
          </p:grpSpPr>
          <p:sp>
            <p:nvSpPr>
              <p:cNvPr id="128" name="Freeform 101">
                <a:extLst>
                  <a:ext uri="{FF2B5EF4-FFF2-40B4-BE49-F238E27FC236}">
                    <a16:creationId xmlns:a16="http://schemas.microsoft.com/office/drawing/2014/main" id="{194BED30-376E-4C12-A48D-3FA14447B1D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50" noProof="0"/>
              </a:p>
            </p:txBody>
          </p:sp>
          <p:sp>
            <p:nvSpPr>
              <p:cNvPr id="129" name="Rechthoek 128">
                <a:extLst>
                  <a:ext uri="{FF2B5EF4-FFF2-40B4-BE49-F238E27FC236}">
                    <a16:creationId xmlns:a16="http://schemas.microsoft.com/office/drawing/2014/main" id="{805A5264-6D5C-4125-B205-E13F1BCA1E4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0" name="Rechte verbindingslijn 129">
                <a:extLst>
                  <a:ext uri="{FF2B5EF4-FFF2-40B4-BE49-F238E27FC236}">
                    <a16:creationId xmlns:a16="http://schemas.microsoft.com/office/drawing/2014/main" id="{C25CD1EA-B586-4019-9ADD-C6B63E1C7BA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3" name="Rechthoek 62">
              <a:extLst>
                <a:ext uri="{FF2B5EF4-FFF2-40B4-BE49-F238E27FC236}">
                  <a16:creationId xmlns:a16="http://schemas.microsoft.com/office/drawing/2014/main" id="{971B2EF9-FAFB-4855-85D2-CEAA9AF2A38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4" name="Ovaal 63">
              <a:extLst>
                <a:ext uri="{FF2B5EF4-FFF2-40B4-BE49-F238E27FC236}">
                  <a16:creationId xmlns:a16="http://schemas.microsoft.com/office/drawing/2014/main" id="{A760B562-66CC-4078-8299-356064DCAD62}"/>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5" name="Rechte verbindingslijn 64">
              <a:extLst>
                <a:ext uri="{FF2B5EF4-FFF2-40B4-BE49-F238E27FC236}">
                  <a16:creationId xmlns:a16="http://schemas.microsoft.com/office/drawing/2014/main" id="{89FC74BE-6814-4343-A042-8BF3CD6999F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6" name="Rechte verbindingslijn 65">
              <a:extLst>
                <a:ext uri="{FF2B5EF4-FFF2-40B4-BE49-F238E27FC236}">
                  <a16:creationId xmlns:a16="http://schemas.microsoft.com/office/drawing/2014/main" id="{0E076918-B607-4DA3-A5F4-27F3E99C52B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7" name="Rechthoek 66">
              <a:extLst>
                <a:ext uri="{FF2B5EF4-FFF2-40B4-BE49-F238E27FC236}">
                  <a16:creationId xmlns:a16="http://schemas.microsoft.com/office/drawing/2014/main" id="{2FA5FDDD-849E-470A-83CF-C88F4D89DCE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9FBF073C-3D1E-4E01-9D0A-4775324E1A42}"/>
                </a:ext>
              </a:extLst>
            </p:cNvPr>
            <p:cNvCxnSpPr>
              <a:cxnSpLocks/>
            </p:cNvCxnSpPr>
            <p:nvPr userDrawn="1"/>
          </p:nvCxnSpPr>
          <p:spPr>
            <a:xfrm>
              <a:off x="12397261" y="5964121"/>
              <a:ext cx="3178017" cy="0"/>
            </a:xfrm>
            <a:prstGeom prst="line">
              <a:avLst/>
            </a:prstGeom>
            <a:noFill/>
            <a:ln w="3175" cap="flat" cmpd="sng" algn="ctr">
              <a:solidFill>
                <a:schemeClr val="accent1"/>
              </a:solidFill>
              <a:prstDash val="solid"/>
            </a:ln>
            <a:effectLst/>
          </p:spPr>
        </p:cxnSp>
        <p:sp>
          <p:nvSpPr>
            <p:cNvPr id="69" name="Ovaal 68">
              <a:extLst>
                <a:ext uri="{FF2B5EF4-FFF2-40B4-BE49-F238E27FC236}">
                  <a16:creationId xmlns:a16="http://schemas.microsoft.com/office/drawing/2014/main" id="{8031CE1D-F534-434F-B120-DC66F816211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0" name="Rechthoek 69">
              <a:extLst>
                <a:ext uri="{FF2B5EF4-FFF2-40B4-BE49-F238E27FC236}">
                  <a16:creationId xmlns:a16="http://schemas.microsoft.com/office/drawing/2014/main" id="{D91ECC7F-8FA8-49D7-B66B-AE96ACAE7E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1" name="Groep 70">
              <a:extLst>
                <a:ext uri="{FF2B5EF4-FFF2-40B4-BE49-F238E27FC236}">
                  <a16:creationId xmlns:a16="http://schemas.microsoft.com/office/drawing/2014/main" id="{3AA53E8D-4177-43ED-8346-DFEC84CCB13D}"/>
                </a:ext>
              </a:extLst>
            </p:cNvPr>
            <p:cNvGrpSpPr/>
            <p:nvPr userDrawn="1"/>
          </p:nvGrpSpPr>
          <p:grpSpPr>
            <a:xfrm>
              <a:off x="12757282" y="2184550"/>
              <a:ext cx="825500" cy="209550"/>
              <a:chOff x="13504624" y="2482850"/>
              <a:chExt cx="825500" cy="209550"/>
            </a:xfrm>
          </p:grpSpPr>
          <p:sp>
            <p:nvSpPr>
              <p:cNvPr id="125" name="Rechthoek 124">
                <a:extLst>
                  <a:ext uri="{FF2B5EF4-FFF2-40B4-BE49-F238E27FC236}">
                    <a16:creationId xmlns:a16="http://schemas.microsoft.com/office/drawing/2014/main" id="{6ED528C5-2E7F-4913-9231-F351E7138F7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26" name="Rechte verbindingslijn 125">
                <a:extLst>
                  <a:ext uri="{FF2B5EF4-FFF2-40B4-BE49-F238E27FC236}">
                    <a16:creationId xmlns:a16="http://schemas.microsoft.com/office/drawing/2014/main" id="{A2C4C955-4CE2-4B4E-AF64-5883E0B1F32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7" name="Gelijkbenige driehoek 126">
                <a:extLst>
                  <a:ext uri="{FF2B5EF4-FFF2-40B4-BE49-F238E27FC236}">
                    <a16:creationId xmlns:a16="http://schemas.microsoft.com/office/drawing/2014/main" id="{1B94CB17-7F78-4AF5-A294-C093D7FFAF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72" name="Groep 71">
              <a:extLst>
                <a:ext uri="{FF2B5EF4-FFF2-40B4-BE49-F238E27FC236}">
                  <a16:creationId xmlns:a16="http://schemas.microsoft.com/office/drawing/2014/main" id="{BDFB755D-F544-4C2F-9D18-EBE29A8996C4}"/>
                </a:ext>
              </a:extLst>
            </p:cNvPr>
            <p:cNvGrpSpPr/>
            <p:nvPr userDrawn="1"/>
          </p:nvGrpSpPr>
          <p:grpSpPr>
            <a:xfrm>
              <a:off x="12757282" y="1141626"/>
              <a:ext cx="294789" cy="318834"/>
              <a:chOff x="14466489" y="1001522"/>
              <a:chExt cx="290627" cy="314333"/>
            </a:xfrm>
          </p:grpSpPr>
          <p:sp>
            <p:nvSpPr>
              <p:cNvPr id="119" name="Rechthoek 118">
                <a:extLst>
                  <a:ext uri="{FF2B5EF4-FFF2-40B4-BE49-F238E27FC236}">
                    <a16:creationId xmlns:a16="http://schemas.microsoft.com/office/drawing/2014/main" id="{50136DCC-469D-4433-BF1A-D697D66F886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20" name="Ovaal 119">
                <a:extLst>
                  <a:ext uri="{FF2B5EF4-FFF2-40B4-BE49-F238E27FC236}">
                    <a16:creationId xmlns:a16="http://schemas.microsoft.com/office/drawing/2014/main" id="{F938FFC6-8549-4BAD-8AF2-5857915D9D0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21" name="Vrije vorm: vorm 120">
                <a:extLst>
                  <a:ext uri="{FF2B5EF4-FFF2-40B4-BE49-F238E27FC236}">
                    <a16:creationId xmlns:a16="http://schemas.microsoft.com/office/drawing/2014/main" id="{47A8B21B-E309-4DD2-8F09-397B2C1A44C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22" name="Rechthoek: afgeronde hoeken 121">
                <a:extLst>
                  <a:ext uri="{FF2B5EF4-FFF2-40B4-BE49-F238E27FC236}">
                    <a16:creationId xmlns:a16="http://schemas.microsoft.com/office/drawing/2014/main" id="{93373FAB-437A-465C-81E3-8AE378345E1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23" name="Rechte verbindingslijn 122">
                <a:extLst>
                  <a:ext uri="{FF2B5EF4-FFF2-40B4-BE49-F238E27FC236}">
                    <a16:creationId xmlns:a16="http://schemas.microsoft.com/office/drawing/2014/main" id="{16D34EF0-A67B-44CF-B98A-911D34ACF92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4" name="Rechte verbindingslijn 123">
                <a:extLst>
                  <a:ext uri="{FF2B5EF4-FFF2-40B4-BE49-F238E27FC236}">
                    <a16:creationId xmlns:a16="http://schemas.microsoft.com/office/drawing/2014/main" id="{EC56EA2F-B279-4BC1-B873-681DEDE218CF}"/>
                  </a:ext>
                </a:extLst>
              </p:cNvPr>
              <p:cNvCxnSpPr>
                <a:cxnSpLocks/>
                <a:stCxn id="12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3" name="Ovaal 72">
              <a:extLst>
                <a:ext uri="{FF2B5EF4-FFF2-40B4-BE49-F238E27FC236}">
                  <a16:creationId xmlns:a16="http://schemas.microsoft.com/office/drawing/2014/main" id="{F4F93FB2-C836-4855-9C45-A3BF679C2B60}"/>
                </a:ext>
              </a:extLst>
            </p:cNvPr>
            <p:cNvSpPr/>
            <p:nvPr userDrawn="1"/>
          </p:nvSpPr>
          <p:spPr>
            <a:xfrm>
              <a:off x="12391601" y="435697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4" name="Rechthoek 73">
              <a:extLst>
                <a:ext uri="{FF2B5EF4-FFF2-40B4-BE49-F238E27FC236}">
                  <a16:creationId xmlns:a16="http://schemas.microsoft.com/office/drawing/2014/main" id="{0A28146C-7D72-4EA2-9DEA-81DA396D5C8D}"/>
                </a:ext>
              </a:extLst>
            </p:cNvPr>
            <p:cNvSpPr/>
            <p:nvPr userDrawn="1"/>
          </p:nvSpPr>
          <p:spPr>
            <a:xfrm>
              <a:off x="12757283" y="4423037"/>
              <a:ext cx="2817996" cy="7452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5" name="Rechte verbindingslijn 74">
              <a:extLst>
                <a:ext uri="{FF2B5EF4-FFF2-40B4-BE49-F238E27FC236}">
                  <a16:creationId xmlns:a16="http://schemas.microsoft.com/office/drawing/2014/main" id="{588B8F0A-6BFD-4790-89A0-461C7BFB93E6}"/>
                </a:ext>
              </a:extLst>
            </p:cNvPr>
            <p:cNvCxnSpPr>
              <a:cxnSpLocks/>
            </p:cNvCxnSpPr>
            <p:nvPr userDrawn="1"/>
          </p:nvCxnSpPr>
          <p:spPr>
            <a:xfrm>
              <a:off x="12397261" y="4238811"/>
              <a:ext cx="3178017" cy="0"/>
            </a:xfrm>
            <a:prstGeom prst="line">
              <a:avLst/>
            </a:prstGeom>
            <a:noFill/>
            <a:ln w="3175" cap="flat" cmpd="sng" algn="ctr">
              <a:solidFill>
                <a:schemeClr val="accent1"/>
              </a:solidFill>
              <a:prstDash val="solid"/>
            </a:ln>
            <a:effectLst/>
          </p:spPr>
        </p:cxnSp>
        <p:grpSp>
          <p:nvGrpSpPr>
            <p:cNvPr id="76" name="Groep 75">
              <a:extLst>
                <a:ext uri="{FF2B5EF4-FFF2-40B4-BE49-F238E27FC236}">
                  <a16:creationId xmlns:a16="http://schemas.microsoft.com/office/drawing/2014/main" id="{4D6F59B7-8DD5-4343-ACE0-42F460F1F5C3}"/>
                </a:ext>
              </a:extLst>
            </p:cNvPr>
            <p:cNvGrpSpPr/>
            <p:nvPr userDrawn="1"/>
          </p:nvGrpSpPr>
          <p:grpSpPr>
            <a:xfrm>
              <a:off x="12696514" y="5244422"/>
              <a:ext cx="514284" cy="612918"/>
              <a:chOff x="12682980" y="3403241"/>
              <a:chExt cx="622284" cy="741632"/>
            </a:xfrm>
          </p:grpSpPr>
          <p:grpSp>
            <p:nvGrpSpPr>
              <p:cNvPr id="103" name="Groep 102">
                <a:extLst>
                  <a:ext uri="{FF2B5EF4-FFF2-40B4-BE49-F238E27FC236}">
                    <a16:creationId xmlns:a16="http://schemas.microsoft.com/office/drawing/2014/main" id="{CE63D5C6-947E-4D11-BCF4-089939183104}"/>
                  </a:ext>
                </a:extLst>
              </p:cNvPr>
              <p:cNvGrpSpPr/>
              <p:nvPr userDrawn="1"/>
            </p:nvGrpSpPr>
            <p:grpSpPr>
              <a:xfrm>
                <a:off x="12771568" y="3403241"/>
                <a:ext cx="467138" cy="448489"/>
                <a:chOff x="12782195" y="3403241"/>
                <a:chExt cx="467138" cy="448489"/>
              </a:xfrm>
            </p:grpSpPr>
            <p:grpSp>
              <p:nvGrpSpPr>
                <p:cNvPr id="106" name="Groep 105">
                  <a:extLst>
                    <a:ext uri="{FF2B5EF4-FFF2-40B4-BE49-F238E27FC236}">
                      <a16:creationId xmlns:a16="http://schemas.microsoft.com/office/drawing/2014/main" id="{BBCCDF32-EFD6-498B-899A-AA74FF3E8EAD}"/>
                    </a:ext>
                  </a:extLst>
                </p:cNvPr>
                <p:cNvGrpSpPr/>
                <p:nvPr userDrawn="1"/>
              </p:nvGrpSpPr>
              <p:grpSpPr>
                <a:xfrm>
                  <a:off x="12782195" y="3403241"/>
                  <a:ext cx="412967" cy="393907"/>
                  <a:chOff x="13554906" y="3320109"/>
                  <a:chExt cx="443906" cy="423419"/>
                </a:xfrm>
              </p:grpSpPr>
              <p:grpSp>
                <p:nvGrpSpPr>
                  <p:cNvPr id="113" name="Groep 112">
                    <a:extLst>
                      <a:ext uri="{FF2B5EF4-FFF2-40B4-BE49-F238E27FC236}">
                        <a16:creationId xmlns:a16="http://schemas.microsoft.com/office/drawing/2014/main" id="{D91D8BD2-528A-4D20-A60C-24A72DACD582}"/>
                      </a:ext>
                    </a:extLst>
                  </p:cNvPr>
                  <p:cNvGrpSpPr/>
                  <p:nvPr userDrawn="1"/>
                </p:nvGrpSpPr>
                <p:grpSpPr>
                  <a:xfrm>
                    <a:off x="13554906" y="3320109"/>
                    <a:ext cx="443906" cy="423419"/>
                    <a:chOff x="12909684" y="1276143"/>
                    <a:chExt cx="443906" cy="423419"/>
                  </a:xfrm>
                </p:grpSpPr>
                <p:sp>
                  <p:nvSpPr>
                    <p:cNvPr id="116" name="Rechthoek 115">
                      <a:extLst>
                        <a:ext uri="{FF2B5EF4-FFF2-40B4-BE49-F238E27FC236}">
                          <a16:creationId xmlns:a16="http://schemas.microsoft.com/office/drawing/2014/main" id="{1066542E-E5EA-4A3A-8E59-A60AE31E4CAF}"/>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17" name="Rechthoek 116">
                      <a:extLst>
                        <a:ext uri="{FF2B5EF4-FFF2-40B4-BE49-F238E27FC236}">
                          <a16:creationId xmlns:a16="http://schemas.microsoft.com/office/drawing/2014/main" id="{D4AFE14C-F215-4ECB-862A-6A31284AD8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18" name="Ovaal 117">
                      <a:extLst>
                        <a:ext uri="{FF2B5EF4-FFF2-40B4-BE49-F238E27FC236}">
                          <a16:creationId xmlns:a16="http://schemas.microsoft.com/office/drawing/2014/main" id="{7EF2F774-F4E8-403C-AFBF-91443F1190A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14" name="Afbeelding 113">
                    <a:extLst>
                      <a:ext uri="{FF2B5EF4-FFF2-40B4-BE49-F238E27FC236}">
                        <a16:creationId xmlns:a16="http://schemas.microsoft.com/office/drawing/2014/main" id="{5C7F25C0-6E98-4A02-8C20-DF8E6DCB64D9}"/>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15" name="Afbeelding 114">
                    <a:extLst>
                      <a:ext uri="{FF2B5EF4-FFF2-40B4-BE49-F238E27FC236}">
                        <a16:creationId xmlns:a16="http://schemas.microsoft.com/office/drawing/2014/main" id="{D2B2E774-D1E7-4E72-BC09-20A9A6DBB5E8}"/>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07" name="Groep 106">
                  <a:extLst>
                    <a:ext uri="{FF2B5EF4-FFF2-40B4-BE49-F238E27FC236}">
                      <a16:creationId xmlns:a16="http://schemas.microsoft.com/office/drawing/2014/main" id="{E5700968-09DA-45E9-9B0A-5FA9348B5048}"/>
                    </a:ext>
                  </a:extLst>
                </p:cNvPr>
                <p:cNvGrpSpPr/>
                <p:nvPr userDrawn="1"/>
              </p:nvGrpSpPr>
              <p:grpSpPr>
                <a:xfrm>
                  <a:off x="13103513" y="3705268"/>
                  <a:ext cx="145820" cy="146462"/>
                  <a:chOff x="13096169" y="3602278"/>
                  <a:chExt cx="145820" cy="146462"/>
                </a:xfrm>
              </p:grpSpPr>
              <p:sp>
                <p:nvSpPr>
                  <p:cNvPr id="111" name="Rechthoek 110">
                    <a:extLst>
                      <a:ext uri="{FF2B5EF4-FFF2-40B4-BE49-F238E27FC236}">
                        <a16:creationId xmlns:a16="http://schemas.microsoft.com/office/drawing/2014/main" id="{7BA44BB4-E86E-4301-977B-AB82DE5FAE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2" name="Rechthoek 111">
                    <a:extLst>
                      <a:ext uri="{FF2B5EF4-FFF2-40B4-BE49-F238E27FC236}">
                        <a16:creationId xmlns:a16="http://schemas.microsoft.com/office/drawing/2014/main" id="{92712AFA-9B7E-4842-B8A7-ED5B2884EB0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08" name="Groep 107">
                  <a:extLst>
                    <a:ext uri="{FF2B5EF4-FFF2-40B4-BE49-F238E27FC236}">
                      <a16:creationId xmlns:a16="http://schemas.microsoft.com/office/drawing/2014/main" id="{D4D57917-7014-480F-A38C-DFF460606DB8}"/>
                    </a:ext>
                  </a:extLst>
                </p:cNvPr>
                <p:cNvGrpSpPr/>
                <p:nvPr userDrawn="1"/>
              </p:nvGrpSpPr>
              <p:grpSpPr>
                <a:xfrm rot="10800000">
                  <a:off x="13061402" y="3665637"/>
                  <a:ext cx="145820" cy="146462"/>
                  <a:chOff x="13096169" y="3602278"/>
                  <a:chExt cx="145820" cy="146462"/>
                </a:xfrm>
              </p:grpSpPr>
              <p:sp>
                <p:nvSpPr>
                  <p:cNvPr id="109" name="Rechthoek 108">
                    <a:extLst>
                      <a:ext uri="{FF2B5EF4-FFF2-40B4-BE49-F238E27FC236}">
                        <a16:creationId xmlns:a16="http://schemas.microsoft.com/office/drawing/2014/main" id="{6C3DDBBE-F3FD-4718-B7F4-F28427F8E0E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0" name="Rechthoek 109">
                    <a:extLst>
                      <a:ext uri="{FF2B5EF4-FFF2-40B4-BE49-F238E27FC236}">
                        <a16:creationId xmlns:a16="http://schemas.microsoft.com/office/drawing/2014/main" id="{EB8C1E77-BAC6-43B5-B9F2-68C20BD12EB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04" name="Rechthoek 103">
                <a:extLst>
                  <a:ext uri="{FF2B5EF4-FFF2-40B4-BE49-F238E27FC236}">
                    <a16:creationId xmlns:a16="http://schemas.microsoft.com/office/drawing/2014/main" id="{B3D9D35D-74DF-4582-ACF0-BC2BEB45451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05" name="Gelijkbenige driehoek 104">
                <a:extLst>
                  <a:ext uri="{FF2B5EF4-FFF2-40B4-BE49-F238E27FC236}">
                    <a16:creationId xmlns:a16="http://schemas.microsoft.com/office/drawing/2014/main" id="{7C9E2147-E9E1-4311-97F2-5291AF01EAF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77" name="Ovaal 76">
              <a:extLst>
                <a:ext uri="{FF2B5EF4-FFF2-40B4-BE49-F238E27FC236}">
                  <a16:creationId xmlns:a16="http://schemas.microsoft.com/office/drawing/2014/main" id="{F9BADFFD-28DA-4450-9EEE-230EF74AAAB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8" name="Rechthoek 77">
              <a:extLst>
                <a:ext uri="{FF2B5EF4-FFF2-40B4-BE49-F238E27FC236}">
                  <a16:creationId xmlns:a16="http://schemas.microsoft.com/office/drawing/2014/main" id="{F52D6897-98AC-4FCC-A327-CA1992F39F68}"/>
                </a:ext>
              </a:extLst>
            </p:cNvPr>
            <p:cNvSpPr/>
            <p:nvPr userDrawn="1"/>
          </p:nvSpPr>
          <p:spPr>
            <a:xfrm>
              <a:off x="12757283" y="2684014"/>
              <a:ext cx="2817996" cy="43496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9" name="Rechte verbindingslijn 78">
              <a:extLst>
                <a:ext uri="{FF2B5EF4-FFF2-40B4-BE49-F238E27FC236}">
                  <a16:creationId xmlns:a16="http://schemas.microsoft.com/office/drawing/2014/main" id="{C6076E5D-00AF-40D8-ABA3-E8BA3E2B9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sp>
          <p:nvSpPr>
            <p:cNvPr id="80" name="Rechthoek 79">
              <a:extLst>
                <a:ext uri="{FF2B5EF4-FFF2-40B4-BE49-F238E27FC236}">
                  <a16:creationId xmlns:a16="http://schemas.microsoft.com/office/drawing/2014/main" id="{2F33C9DB-0A0D-4879-A917-AED95591B25D}"/>
                </a:ext>
              </a:extLst>
            </p:cNvPr>
            <p:cNvSpPr/>
            <p:nvPr userDrawn="1"/>
          </p:nvSpPr>
          <p:spPr>
            <a:xfrm>
              <a:off x="12757282" y="3190782"/>
              <a:ext cx="1452013" cy="805220"/>
            </a:xfrm>
            <a:prstGeom prst="rect">
              <a:avLst/>
            </a:prstGeom>
            <a:pattFill prst="ltUpDiag">
              <a:fgClr>
                <a:schemeClr val="bg2"/>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900" b="0" i="1" noProof="0" dirty="0">
                <a:solidFill>
                  <a:schemeClr val="tx1"/>
                </a:solidFill>
              </a:endParaRPr>
            </a:p>
          </p:txBody>
        </p:sp>
        <p:grpSp>
          <p:nvGrpSpPr>
            <p:cNvPr id="81" name="Groep 80">
              <a:extLst>
                <a:ext uri="{FF2B5EF4-FFF2-40B4-BE49-F238E27FC236}">
                  <a16:creationId xmlns:a16="http://schemas.microsoft.com/office/drawing/2014/main" id="{B00701FB-84AF-4B6A-8CB2-42E21E5B263A}"/>
                </a:ext>
              </a:extLst>
            </p:cNvPr>
            <p:cNvGrpSpPr/>
            <p:nvPr userDrawn="1"/>
          </p:nvGrpSpPr>
          <p:grpSpPr>
            <a:xfrm>
              <a:off x="13717196" y="3487056"/>
              <a:ext cx="1195723" cy="678267"/>
              <a:chOff x="12757284" y="3224292"/>
              <a:chExt cx="1195723" cy="678267"/>
            </a:xfrm>
          </p:grpSpPr>
          <p:sp>
            <p:nvSpPr>
              <p:cNvPr id="82" name="Rechthoek 81">
                <a:extLst>
                  <a:ext uri="{FF2B5EF4-FFF2-40B4-BE49-F238E27FC236}">
                    <a16:creationId xmlns:a16="http://schemas.microsoft.com/office/drawing/2014/main" id="{2905E5E4-261F-40AE-9F31-872001DFCD7B}"/>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83" name="Rechthoek 82">
                <a:extLst>
                  <a:ext uri="{FF2B5EF4-FFF2-40B4-BE49-F238E27FC236}">
                    <a16:creationId xmlns:a16="http://schemas.microsoft.com/office/drawing/2014/main" id="{1B5B5504-E576-473A-8B1A-6C95ACFA700E}"/>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84" name="Groep 83">
                <a:extLst>
                  <a:ext uri="{FF2B5EF4-FFF2-40B4-BE49-F238E27FC236}">
                    <a16:creationId xmlns:a16="http://schemas.microsoft.com/office/drawing/2014/main" id="{B45211A5-3D24-47C0-861B-02F11497F935}"/>
                  </a:ext>
                </a:extLst>
              </p:cNvPr>
              <p:cNvGrpSpPr/>
              <p:nvPr userDrawn="1"/>
            </p:nvGrpSpPr>
            <p:grpSpPr>
              <a:xfrm>
                <a:off x="12839234" y="3289794"/>
                <a:ext cx="155951" cy="131922"/>
                <a:chOff x="12968836" y="3354170"/>
                <a:chExt cx="404806" cy="342433"/>
              </a:xfrm>
            </p:grpSpPr>
            <p:sp>
              <p:nvSpPr>
                <p:cNvPr id="97" name="Rechthoek: afgeronde hoeken 96">
                  <a:extLst>
                    <a:ext uri="{FF2B5EF4-FFF2-40B4-BE49-F238E27FC236}">
                      <a16:creationId xmlns:a16="http://schemas.microsoft.com/office/drawing/2014/main" id="{7A9E9216-F6F5-4E5E-8D51-9AD05D620B4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98" name="Rechthoek 97">
                  <a:extLst>
                    <a:ext uri="{FF2B5EF4-FFF2-40B4-BE49-F238E27FC236}">
                      <a16:creationId xmlns:a16="http://schemas.microsoft.com/office/drawing/2014/main" id="{0433ED8F-EFFC-4D97-87E5-5649242A698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9" name="Rechthoek 98">
                  <a:extLst>
                    <a:ext uri="{FF2B5EF4-FFF2-40B4-BE49-F238E27FC236}">
                      <a16:creationId xmlns:a16="http://schemas.microsoft.com/office/drawing/2014/main" id="{D2161198-0D5C-4DA1-9138-BC7CD64C40F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0" name="Rechthoek 99">
                  <a:extLst>
                    <a:ext uri="{FF2B5EF4-FFF2-40B4-BE49-F238E27FC236}">
                      <a16:creationId xmlns:a16="http://schemas.microsoft.com/office/drawing/2014/main" id="{C285E297-87D2-4B52-8FAF-0B944F5E3B8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1" name="Rechthoek 100">
                  <a:extLst>
                    <a:ext uri="{FF2B5EF4-FFF2-40B4-BE49-F238E27FC236}">
                      <a16:creationId xmlns:a16="http://schemas.microsoft.com/office/drawing/2014/main" id="{45AF5117-3419-4050-8D03-EF7DD208B16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2" name="Rechthoek 101">
                  <a:extLst>
                    <a:ext uri="{FF2B5EF4-FFF2-40B4-BE49-F238E27FC236}">
                      <a16:creationId xmlns:a16="http://schemas.microsoft.com/office/drawing/2014/main" id="{A594C90B-1A03-48DC-B29F-C93DCA60386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85" name="Groep 84">
                <a:extLst>
                  <a:ext uri="{FF2B5EF4-FFF2-40B4-BE49-F238E27FC236}">
                    <a16:creationId xmlns:a16="http://schemas.microsoft.com/office/drawing/2014/main" id="{68EFCF3E-8C05-4889-8AED-83B70B74C670}"/>
                  </a:ext>
                </a:extLst>
              </p:cNvPr>
              <p:cNvGrpSpPr/>
              <p:nvPr userDrawn="1"/>
            </p:nvGrpSpPr>
            <p:grpSpPr>
              <a:xfrm>
                <a:off x="12819679" y="3589117"/>
                <a:ext cx="166739" cy="218963"/>
                <a:chOff x="12940828" y="3950597"/>
                <a:chExt cx="432813" cy="568367"/>
              </a:xfrm>
            </p:grpSpPr>
            <p:grpSp>
              <p:nvGrpSpPr>
                <p:cNvPr id="89" name="Groep 88">
                  <a:extLst>
                    <a:ext uri="{FF2B5EF4-FFF2-40B4-BE49-F238E27FC236}">
                      <a16:creationId xmlns:a16="http://schemas.microsoft.com/office/drawing/2014/main" id="{6339A077-B8B2-4B9C-B02B-23DCE589CBE9}"/>
                    </a:ext>
                  </a:extLst>
                </p:cNvPr>
                <p:cNvGrpSpPr/>
                <p:nvPr userDrawn="1"/>
              </p:nvGrpSpPr>
              <p:grpSpPr>
                <a:xfrm>
                  <a:off x="13000382" y="4006891"/>
                  <a:ext cx="373259" cy="315747"/>
                  <a:chOff x="12968836" y="3354170"/>
                  <a:chExt cx="404806" cy="342433"/>
                </a:xfrm>
              </p:grpSpPr>
              <p:sp>
                <p:nvSpPr>
                  <p:cNvPr id="91" name="Rechthoek: afgeronde hoeken 90">
                    <a:extLst>
                      <a:ext uri="{FF2B5EF4-FFF2-40B4-BE49-F238E27FC236}">
                        <a16:creationId xmlns:a16="http://schemas.microsoft.com/office/drawing/2014/main" id="{04EF3CD4-2CEA-46C6-B43B-A8B41DF707E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92" name="Rechthoek 91">
                    <a:extLst>
                      <a:ext uri="{FF2B5EF4-FFF2-40B4-BE49-F238E27FC236}">
                        <a16:creationId xmlns:a16="http://schemas.microsoft.com/office/drawing/2014/main" id="{72F9EEE4-D752-4D24-9412-98D79C46DEF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3" name="Rechthoek 92">
                    <a:extLst>
                      <a:ext uri="{FF2B5EF4-FFF2-40B4-BE49-F238E27FC236}">
                        <a16:creationId xmlns:a16="http://schemas.microsoft.com/office/drawing/2014/main" id="{2C49A004-12F6-47A6-87AE-C112673B8BA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4" name="Rechthoek 93">
                    <a:extLst>
                      <a:ext uri="{FF2B5EF4-FFF2-40B4-BE49-F238E27FC236}">
                        <a16:creationId xmlns:a16="http://schemas.microsoft.com/office/drawing/2014/main" id="{AA43D4D2-2AD1-4CE4-8DD4-941D95C76C1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5" name="Rechthoek 94">
                    <a:extLst>
                      <a:ext uri="{FF2B5EF4-FFF2-40B4-BE49-F238E27FC236}">
                        <a16:creationId xmlns:a16="http://schemas.microsoft.com/office/drawing/2014/main" id="{7624DAC1-6562-4119-9F62-6880F86A99E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6" name="Rechthoek 95">
                    <a:extLst>
                      <a:ext uri="{FF2B5EF4-FFF2-40B4-BE49-F238E27FC236}">
                        <a16:creationId xmlns:a16="http://schemas.microsoft.com/office/drawing/2014/main" id="{2985D47F-7C0B-42CE-BED4-BBA69CDEA6F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90" name="Boog 89">
                  <a:extLst>
                    <a:ext uri="{FF2B5EF4-FFF2-40B4-BE49-F238E27FC236}">
                      <a16:creationId xmlns:a16="http://schemas.microsoft.com/office/drawing/2014/main" id="{A045D233-4539-497A-9F91-0AC3E216B1F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sz="2000" noProof="0"/>
                </a:p>
              </p:txBody>
            </p:sp>
          </p:grpSp>
          <p:sp>
            <p:nvSpPr>
              <p:cNvPr id="86" name="Tekstvak 85">
                <a:extLst>
                  <a:ext uri="{FF2B5EF4-FFF2-40B4-BE49-F238E27FC236}">
                    <a16:creationId xmlns:a16="http://schemas.microsoft.com/office/drawing/2014/main" id="{18127508-1DBB-4292-8BB7-41C78C0AD7B5}"/>
                  </a:ext>
                </a:extLst>
              </p:cNvPr>
              <p:cNvSpPr txBox="1"/>
              <p:nvPr userDrawn="1"/>
            </p:nvSpPr>
            <p:spPr>
              <a:xfrm>
                <a:off x="12997648" y="3263402"/>
                <a:ext cx="855209" cy="18928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700" b="0" kern="1200" noProof="0">
                    <a:solidFill>
                      <a:schemeClr val="tx1"/>
                    </a:solidFill>
                    <a:latin typeface="Arial" panose="020B0604020202020204" pitchFamily="34" charset="0"/>
                    <a:ea typeface="+mn-ea"/>
                    <a:cs typeface="Arial" panose="020B0604020202020204" pitchFamily="34" charset="0"/>
                  </a:rPr>
                  <a:t>Indeling</a:t>
                </a:r>
              </a:p>
            </p:txBody>
          </p:sp>
          <p:sp>
            <p:nvSpPr>
              <p:cNvPr id="87" name="Tekstvak 86">
                <a:extLst>
                  <a:ext uri="{FF2B5EF4-FFF2-40B4-BE49-F238E27FC236}">
                    <a16:creationId xmlns:a16="http://schemas.microsoft.com/office/drawing/2014/main" id="{5C4E80A9-CBD2-47EE-BCE0-0CBB374F7FEC}"/>
                  </a:ext>
                </a:extLst>
              </p:cNvPr>
              <p:cNvSpPr txBox="1"/>
              <p:nvPr userDrawn="1"/>
            </p:nvSpPr>
            <p:spPr>
              <a:xfrm>
                <a:off x="12984219" y="3584528"/>
                <a:ext cx="855209" cy="18928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7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88" name="Picture 3">
                <a:extLst>
                  <a:ext uri="{FF2B5EF4-FFF2-40B4-BE49-F238E27FC236}">
                    <a16:creationId xmlns:a16="http://schemas.microsoft.com/office/drawing/2014/main" id="{22191595-2B63-460A-A426-93B61AF1FB3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54233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GRAFIEK">
    <p:bg>
      <p:bgPr>
        <a:solidFill>
          <a:schemeClr val="bg1"/>
        </a:solidFill>
        <a:effectLst/>
      </p:bgPr>
    </p:bg>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690C9C65-E611-41B6-B6A3-DCC8F3BF72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1183FFCD-4888-4B33-B07B-AC06C7F8A9DD}"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680894" y="-491319"/>
            <a:ext cx="2830213"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GRAFIEK</a:t>
            </a:r>
          </a:p>
        </p:txBody>
      </p:sp>
      <p:sp>
        <p:nvSpPr>
          <p:cNvPr id="25" name="Tijdelijke aanduiding voor grafiek 17">
            <a:extLst>
              <a:ext uri="{FF2B5EF4-FFF2-40B4-BE49-F238E27FC236}">
                <a16:creationId xmlns:a16="http://schemas.microsoft.com/office/drawing/2014/main" id="{3BF9432F-01F5-4CA4-AD0C-104BD942D071}"/>
              </a:ext>
            </a:extLst>
          </p:cNvPr>
          <p:cNvSpPr>
            <a:spLocks noGrp="1"/>
          </p:cNvSpPr>
          <p:nvPr>
            <p:ph type="chart" sz="quarter" idx="13" hasCustomPrompt="1"/>
          </p:nvPr>
        </p:nvSpPr>
        <p:spPr>
          <a:xfrm>
            <a:off x="6327758" y="1551998"/>
            <a:ext cx="3937816" cy="4497322"/>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grafiek in te voegen</a:t>
            </a:r>
          </a:p>
        </p:txBody>
      </p:sp>
      <p:grpSp>
        <p:nvGrpSpPr>
          <p:cNvPr id="29" name="GRID" hidden="1">
            <a:extLst>
              <a:ext uri="{FF2B5EF4-FFF2-40B4-BE49-F238E27FC236}">
                <a16:creationId xmlns:a16="http://schemas.microsoft.com/office/drawing/2014/main" id="{2BC6B788-B5D3-4BAF-8CEC-D84567F9DA38}"/>
              </a:ext>
            </a:extLst>
          </p:cNvPr>
          <p:cNvGrpSpPr/>
          <p:nvPr userDrawn="1"/>
        </p:nvGrpSpPr>
        <p:grpSpPr>
          <a:xfrm>
            <a:off x="-4482" y="0"/>
            <a:ext cx="12196482" cy="6867680"/>
            <a:chOff x="-4482" y="0"/>
            <a:chExt cx="12196482" cy="6867680"/>
          </a:xfrm>
          <a:solidFill>
            <a:srgbClr val="000000">
              <a:alpha val="30000"/>
            </a:srgbClr>
          </a:solidFill>
        </p:grpSpPr>
        <p:sp>
          <p:nvSpPr>
            <p:cNvPr id="30" name="Rechthoek 29">
              <a:extLst>
                <a:ext uri="{FF2B5EF4-FFF2-40B4-BE49-F238E27FC236}">
                  <a16:creationId xmlns:a16="http://schemas.microsoft.com/office/drawing/2014/main" id="{BE1A26FD-B357-43EA-88EF-0CB8145222B4}"/>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32914DF-EEBA-4B54-9ADA-603FC61F0E3C}"/>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0D286E8C-21B7-495F-B65B-5D5D8C9EDD28}"/>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837B6C7A-AE85-4950-8749-E62BF33F768D}"/>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434E1ACB-87E9-4D75-824F-542001CFD772}"/>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6135F882-697D-4131-A4AD-E197396ED4B9}"/>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E7B87D26-7818-4D9A-9029-30EA1760434C}"/>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A412DCD3-4D62-43A7-8CF8-DBC7C9B1E27B}"/>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4CD6DDF3-6EEA-4E99-BDD5-A090E4DE79C0}"/>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 name="Instructie">
            <a:extLst>
              <a:ext uri="{FF2B5EF4-FFF2-40B4-BE49-F238E27FC236}">
                <a16:creationId xmlns:a16="http://schemas.microsoft.com/office/drawing/2014/main" id="{932A1540-A310-4CB0-8167-091946A6D9C5}"/>
              </a:ext>
            </a:extLst>
          </p:cNvPr>
          <p:cNvGrpSpPr/>
          <p:nvPr userDrawn="1"/>
        </p:nvGrpSpPr>
        <p:grpSpPr>
          <a:xfrm>
            <a:off x="-3437547" y="1434"/>
            <a:ext cx="3201327" cy="5082295"/>
            <a:chOff x="-3437547" y="1434"/>
            <a:chExt cx="3201327" cy="5082295"/>
          </a:xfrm>
        </p:grpSpPr>
        <p:cxnSp>
          <p:nvCxnSpPr>
            <p:cNvPr id="40" name="Rechte verbindingslijn 39">
              <a:extLst>
                <a:ext uri="{FF2B5EF4-FFF2-40B4-BE49-F238E27FC236}">
                  <a16:creationId xmlns:a16="http://schemas.microsoft.com/office/drawing/2014/main" id="{1FABE1F6-7C76-43DB-8D68-34923A60AAAC}"/>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41" name="Ovaal 40">
              <a:extLst>
                <a:ext uri="{FF2B5EF4-FFF2-40B4-BE49-F238E27FC236}">
                  <a16:creationId xmlns:a16="http://schemas.microsoft.com/office/drawing/2014/main" id="{6C69F7BE-A61F-41E5-8A2E-879B500FDB2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42" name="Rechthoek 41">
              <a:extLst>
                <a:ext uri="{FF2B5EF4-FFF2-40B4-BE49-F238E27FC236}">
                  <a16:creationId xmlns:a16="http://schemas.microsoft.com/office/drawing/2014/main" id="{501422B4-7469-4437-9BB3-9496D49165B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3" name="Ovaal 42">
              <a:extLst>
                <a:ext uri="{FF2B5EF4-FFF2-40B4-BE49-F238E27FC236}">
                  <a16:creationId xmlns:a16="http://schemas.microsoft.com/office/drawing/2014/main" id="{D036F38D-2414-445B-AE41-92BFA0F0213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44" name="Rechthoek 43">
              <a:extLst>
                <a:ext uri="{FF2B5EF4-FFF2-40B4-BE49-F238E27FC236}">
                  <a16:creationId xmlns:a16="http://schemas.microsoft.com/office/drawing/2014/main" id="{6CCB09D2-7FDE-43E9-8B27-D259D292592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5" name="Ovaal 44">
              <a:extLst>
                <a:ext uri="{FF2B5EF4-FFF2-40B4-BE49-F238E27FC236}">
                  <a16:creationId xmlns:a16="http://schemas.microsoft.com/office/drawing/2014/main" id="{7AD8B928-9788-41D8-8914-05C6803F2F0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46" name="Rechthoek 45">
              <a:extLst>
                <a:ext uri="{FF2B5EF4-FFF2-40B4-BE49-F238E27FC236}">
                  <a16:creationId xmlns:a16="http://schemas.microsoft.com/office/drawing/2014/main" id="{CB40571A-C85C-4E1D-8141-3C4183C2801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47" name="Ovaal 46">
              <a:extLst>
                <a:ext uri="{FF2B5EF4-FFF2-40B4-BE49-F238E27FC236}">
                  <a16:creationId xmlns:a16="http://schemas.microsoft.com/office/drawing/2014/main" id="{6B2D6890-7EFD-4FD4-8985-5ED70DB35D58}"/>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48" name="Rechthoek 47">
              <a:extLst>
                <a:ext uri="{FF2B5EF4-FFF2-40B4-BE49-F238E27FC236}">
                  <a16:creationId xmlns:a16="http://schemas.microsoft.com/office/drawing/2014/main" id="{9E2E2D95-C9C9-4B40-8D0D-9F103F458C95}"/>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50" name="Rechthoek 49">
              <a:extLst>
                <a:ext uri="{FF2B5EF4-FFF2-40B4-BE49-F238E27FC236}">
                  <a16:creationId xmlns:a16="http://schemas.microsoft.com/office/drawing/2014/main" id="{07799A1E-A9A1-463B-989A-E83B9DE60F7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51" name="Ovaal 50">
              <a:extLst>
                <a:ext uri="{FF2B5EF4-FFF2-40B4-BE49-F238E27FC236}">
                  <a16:creationId xmlns:a16="http://schemas.microsoft.com/office/drawing/2014/main" id="{2375CE36-FBC4-4BAA-B881-1AF2241F9FB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2" name="Rechte verbindingslijn 51">
              <a:extLst>
                <a:ext uri="{FF2B5EF4-FFF2-40B4-BE49-F238E27FC236}">
                  <a16:creationId xmlns:a16="http://schemas.microsoft.com/office/drawing/2014/main" id="{8C304B23-DC49-4D24-BFE8-561A2C96D61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53" name="Groep 52">
              <a:extLst>
                <a:ext uri="{FF2B5EF4-FFF2-40B4-BE49-F238E27FC236}">
                  <a16:creationId xmlns:a16="http://schemas.microsoft.com/office/drawing/2014/main" id="{15853C10-8359-461E-852F-3B3187E49160}"/>
                </a:ext>
              </a:extLst>
            </p:cNvPr>
            <p:cNvGrpSpPr/>
            <p:nvPr userDrawn="1"/>
          </p:nvGrpSpPr>
          <p:grpSpPr>
            <a:xfrm>
              <a:off x="-3437547" y="349413"/>
              <a:ext cx="2933825" cy="558875"/>
              <a:chOff x="-3419346" y="368233"/>
              <a:chExt cx="3904920" cy="743862"/>
            </a:xfrm>
          </p:grpSpPr>
          <p:sp>
            <p:nvSpPr>
              <p:cNvPr id="65" name="Rechthoek 64">
                <a:extLst>
                  <a:ext uri="{FF2B5EF4-FFF2-40B4-BE49-F238E27FC236}">
                    <a16:creationId xmlns:a16="http://schemas.microsoft.com/office/drawing/2014/main" id="{996085AB-C63E-470B-BB89-73E3A2BBFAA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66" name="Rechte verbindingslijn 65">
                <a:extLst>
                  <a:ext uri="{FF2B5EF4-FFF2-40B4-BE49-F238E27FC236}">
                    <a16:creationId xmlns:a16="http://schemas.microsoft.com/office/drawing/2014/main" id="{664E312E-C9C5-492B-BEEB-31F3442DAAB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110EC4C7-AD5F-4B4D-BD68-A0276903BD7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Rechthoek 67">
                <a:extLst>
                  <a:ext uri="{FF2B5EF4-FFF2-40B4-BE49-F238E27FC236}">
                    <a16:creationId xmlns:a16="http://schemas.microsoft.com/office/drawing/2014/main" id="{14CBEF17-43B6-4A2A-B4F5-0A9601ADF85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69" name="Groep 68">
                <a:extLst>
                  <a:ext uri="{FF2B5EF4-FFF2-40B4-BE49-F238E27FC236}">
                    <a16:creationId xmlns:a16="http://schemas.microsoft.com/office/drawing/2014/main" id="{E8BBD8BE-1584-4746-85A3-05FF23CEABD3}"/>
                  </a:ext>
                </a:extLst>
              </p:cNvPr>
              <p:cNvGrpSpPr/>
              <p:nvPr userDrawn="1"/>
            </p:nvGrpSpPr>
            <p:grpSpPr>
              <a:xfrm>
                <a:off x="-3002834" y="720303"/>
                <a:ext cx="182598" cy="143759"/>
                <a:chOff x="-3310843" y="700986"/>
                <a:chExt cx="182598" cy="143759"/>
              </a:xfrm>
            </p:grpSpPr>
            <p:grpSp>
              <p:nvGrpSpPr>
                <p:cNvPr id="108" name="Groep 107">
                  <a:extLst>
                    <a:ext uri="{FF2B5EF4-FFF2-40B4-BE49-F238E27FC236}">
                      <a16:creationId xmlns:a16="http://schemas.microsoft.com/office/drawing/2014/main" id="{8F9EB68B-894D-4A0E-8AB1-9F7A4744B7F2}"/>
                    </a:ext>
                  </a:extLst>
                </p:cNvPr>
                <p:cNvGrpSpPr/>
                <p:nvPr userDrawn="1"/>
              </p:nvGrpSpPr>
              <p:grpSpPr>
                <a:xfrm>
                  <a:off x="-3310843" y="700986"/>
                  <a:ext cx="182598" cy="143759"/>
                  <a:chOff x="-3310843" y="700986"/>
                  <a:chExt cx="182598" cy="143759"/>
                </a:xfrm>
              </p:grpSpPr>
              <p:cxnSp>
                <p:nvCxnSpPr>
                  <p:cNvPr id="112" name="Rechte verbindingslijn 111">
                    <a:extLst>
                      <a:ext uri="{FF2B5EF4-FFF2-40B4-BE49-F238E27FC236}">
                        <a16:creationId xmlns:a16="http://schemas.microsoft.com/office/drawing/2014/main" id="{B9D2BA00-48ED-407E-82D2-57CBC97A867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13" name="Rechte verbindingslijn 112">
                    <a:extLst>
                      <a:ext uri="{FF2B5EF4-FFF2-40B4-BE49-F238E27FC236}">
                        <a16:creationId xmlns:a16="http://schemas.microsoft.com/office/drawing/2014/main" id="{01886921-1100-4945-A42B-716C9F64D58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14" name="Rechte verbindingslijn 113">
                    <a:extLst>
                      <a:ext uri="{FF2B5EF4-FFF2-40B4-BE49-F238E27FC236}">
                        <a16:creationId xmlns:a16="http://schemas.microsoft.com/office/drawing/2014/main" id="{C46C689A-2A2E-4474-8332-202B996E2CE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15" name="Rechte verbindingslijn 114">
                    <a:extLst>
                      <a:ext uri="{FF2B5EF4-FFF2-40B4-BE49-F238E27FC236}">
                        <a16:creationId xmlns:a16="http://schemas.microsoft.com/office/drawing/2014/main" id="{F153E973-FC85-4867-A032-B400BEEF777D}"/>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6" name="Rechte verbindingslijn 115">
                    <a:extLst>
                      <a:ext uri="{FF2B5EF4-FFF2-40B4-BE49-F238E27FC236}">
                        <a16:creationId xmlns:a16="http://schemas.microsoft.com/office/drawing/2014/main" id="{0F67D041-8F29-41C5-9CE2-5FD09E9B5849}"/>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09" name="Groep 108">
                  <a:extLst>
                    <a:ext uri="{FF2B5EF4-FFF2-40B4-BE49-F238E27FC236}">
                      <a16:creationId xmlns:a16="http://schemas.microsoft.com/office/drawing/2014/main" id="{D1B24AA1-068A-4AB7-A846-7D3582230BBC}"/>
                    </a:ext>
                  </a:extLst>
                </p:cNvPr>
                <p:cNvGrpSpPr/>
                <p:nvPr userDrawn="1"/>
              </p:nvGrpSpPr>
              <p:grpSpPr>
                <a:xfrm flipH="1">
                  <a:off x="-3310774" y="735854"/>
                  <a:ext cx="88801" cy="72568"/>
                  <a:chOff x="-2091059" y="1395403"/>
                  <a:chExt cx="157316" cy="128558"/>
                </a:xfrm>
              </p:grpSpPr>
              <p:sp>
                <p:nvSpPr>
                  <p:cNvPr id="110" name="Rechthoek 109">
                    <a:extLst>
                      <a:ext uri="{FF2B5EF4-FFF2-40B4-BE49-F238E27FC236}">
                        <a16:creationId xmlns:a16="http://schemas.microsoft.com/office/drawing/2014/main" id="{8D698ACD-32AC-45DF-8870-81A450BE323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1" name="Pijl: punthaak 110">
                    <a:extLst>
                      <a:ext uri="{FF2B5EF4-FFF2-40B4-BE49-F238E27FC236}">
                        <a16:creationId xmlns:a16="http://schemas.microsoft.com/office/drawing/2014/main" id="{26DACB68-2880-4FBF-84E1-80484A5A0FC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70" name="Groep 69">
                <a:extLst>
                  <a:ext uri="{FF2B5EF4-FFF2-40B4-BE49-F238E27FC236}">
                    <a16:creationId xmlns:a16="http://schemas.microsoft.com/office/drawing/2014/main" id="{3871537A-67BD-4271-9F2B-396858D8D287}"/>
                  </a:ext>
                </a:extLst>
              </p:cNvPr>
              <p:cNvGrpSpPr/>
              <p:nvPr userDrawn="1"/>
            </p:nvGrpSpPr>
            <p:grpSpPr>
              <a:xfrm>
                <a:off x="-3326107" y="720303"/>
                <a:ext cx="182598" cy="143759"/>
                <a:chOff x="-3634116" y="700986"/>
                <a:chExt cx="182598" cy="143759"/>
              </a:xfrm>
            </p:grpSpPr>
            <p:grpSp>
              <p:nvGrpSpPr>
                <p:cNvPr id="99" name="Groep 98">
                  <a:extLst>
                    <a:ext uri="{FF2B5EF4-FFF2-40B4-BE49-F238E27FC236}">
                      <a16:creationId xmlns:a16="http://schemas.microsoft.com/office/drawing/2014/main" id="{F0EC1814-3DC7-49CC-88FF-413A162D8285}"/>
                    </a:ext>
                  </a:extLst>
                </p:cNvPr>
                <p:cNvGrpSpPr/>
                <p:nvPr userDrawn="1"/>
              </p:nvGrpSpPr>
              <p:grpSpPr>
                <a:xfrm>
                  <a:off x="-3634116" y="700986"/>
                  <a:ext cx="182598" cy="143759"/>
                  <a:chOff x="-3634116" y="700986"/>
                  <a:chExt cx="182598" cy="143759"/>
                </a:xfrm>
              </p:grpSpPr>
              <p:cxnSp>
                <p:nvCxnSpPr>
                  <p:cNvPr id="103" name="Rechte verbindingslijn 102">
                    <a:extLst>
                      <a:ext uri="{FF2B5EF4-FFF2-40B4-BE49-F238E27FC236}">
                        <a16:creationId xmlns:a16="http://schemas.microsoft.com/office/drawing/2014/main" id="{22F001AB-54ED-4C4F-94AC-728A1CB792D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EEDB17D6-770C-4ED4-9FA4-FDF18B035F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05" name="Rechte verbindingslijn 104">
                    <a:extLst>
                      <a:ext uri="{FF2B5EF4-FFF2-40B4-BE49-F238E27FC236}">
                        <a16:creationId xmlns:a16="http://schemas.microsoft.com/office/drawing/2014/main" id="{B9805724-1ACA-403F-AF92-35B4C1FB03A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6" name="Rechte verbindingslijn 105">
                    <a:extLst>
                      <a:ext uri="{FF2B5EF4-FFF2-40B4-BE49-F238E27FC236}">
                        <a16:creationId xmlns:a16="http://schemas.microsoft.com/office/drawing/2014/main" id="{844849EF-35B8-4E55-824F-D9EB7179312C}"/>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07" name="Rechte verbindingslijn 106">
                    <a:extLst>
                      <a:ext uri="{FF2B5EF4-FFF2-40B4-BE49-F238E27FC236}">
                        <a16:creationId xmlns:a16="http://schemas.microsoft.com/office/drawing/2014/main" id="{BACDBCC0-2DCC-4AB1-8464-0D9B73A118E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00" name="Groep 99">
                  <a:extLst>
                    <a:ext uri="{FF2B5EF4-FFF2-40B4-BE49-F238E27FC236}">
                      <a16:creationId xmlns:a16="http://schemas.microsoft.com/office/drawing/2014/main" id="{5F257BC7-0BD4-413C-BA34-602FC6B895A5}"/>
                    </a:ext>
                  </a:extLst>
                </p:cNvPr>
                <p:cNvGrpSpPr/>
                <p:nvPr userDrawn="1"/>
              </p:nvGrpSpPr>
              <p:grpSpPr>
                <a:xfrm>
                  <a:off x="-3634047" y="735854"/>
                  <a:ext cx="88801" cy="72568"/>
                  <a:chOff x="-2091059" y="1395403"/>
                  <a:chExt cx="157316" cy="128558"/>
                </a:xfrm>
              </p:grpSpPr>
              <p:sp>
                <p:nvSpPr>
                  <p:cNvPr id="101" name="Rechthoek 100">
                    <a:extLst>
                      <a:ext uri="{FF2B5EF4-FFF2-40B4-BE49-F238E27FC236}">
                        <a16:creationId xmlns:a16="http://schemas.microsoft.com/office/drawing/2014/main" id="{5344D088-F71D-4965-9A53-AC0689C66C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2" name="Pijl: punthaak 101">
                    <a:extLst>
                      <a:ext uri="{FF2B5EF4-FFF2-40B4-BE49-F238E27FC236}">
                        <a16:creationId xmlns:a16="http://schemas.microsoft.com/office/drawing/2014/main" id="{CCCD703F-21E6-4F5D-A35B-645700989A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71" name="Rechte verbindingslijn 70">
                <a:extLst>
                  <a:ext uri="{FF2B5EF4-FFF2-40B4-BE49-F238E27FC236}">
                    <a16:creationId xmlns:a16="http://schemas.microsoft.com/office/drawing/2014/main" id="{26DC21DC-59A0-40A5-9560-D05985445DA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72" name="Rechte verbindingslijn 71">
                <a:extLst>
                  <a:ext uri="{FF2B5EF4-FFF2-40B4-BE49-F238E27FC236}">
                    <a16:creationId xmlns:a16="http://schemas.microsoft.com/office/drawing/2014/main" id="{D3AD28F8-4609-4E18-BF8A-8E0B8AE6BB9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73" name="Groep 72">
                <a:extLst>
                  <a:ext uri="{FF2B5EF4-FFF2-40B4-BE49-F238E27FC236}">
                    <a16:creationId xmlns:a16="http://schemas.microsoft.com/office/drawing/2014/main" id="{866A0962-FDE9-4E03-BDD2-4EB28A2CC25D}"/>
                  </a:ext>
                </a:extLst>
              </p:cNvPr>
              <p:cNvGrpSpPr/>
              <p:nvPr userDrawn="1"/>
            </p:nvGrpSpPr>
            <p:grpSpPr>
              <a:xfrm>
                <a:off x="-2425037" y="370226"/>
                <a:ext cx="357690" cy="330595"/>
                <a:chOff x="-2721817" y="347336"/>
                <a:chExt cx="432805" cy="400021"/>
              </a:xfrm>
            </p:grpSpPr>
            <p:sp>
              <p:nvSpPr>
                <p:cNvPr id="88" name="Rechthoek 87">
                  <a:extLst>
                    <a:ext uri="{FF2B5EF4-FFF2-40B4-BE49-F238E27FC236}">
                      <a16:creationId xmlns:a16="http://schemas.microsoft.com/office/drawing/2014/main" id="{F79AFABB-7AB8-4F5D-95EA-876D5DB0D722}"/>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89" name="Groep 88">
                  <a:extLst>
                    <a:ext uri="{FF2B5EF4-FFF2-40B4-BE49-F238E27FC236}">
                      <a16:creationId xmlns:a16="http://schemas.microsoft.com/office/drawing/2014/main" id="{54F408E8-989E-4199-B0C6-9F0E0113D529}"/>
                    </a:ext>
                  </a:extLst>
                </p:cNvPr>
                <p:cNvGrpSpPr/>
                <p:nvPr userDrawn="1"/>
              </p:nvGrpSpPr>
              <p:grpSpPr>
                <a:xfrm>
                  <a:off x="-2652453" y="431583"/>
                  <a:ext cx="294076" cy="231526"/>
                  <a:chOff x="-3634116" y="700986"/>
                  <a:chExt cx="182598" cy="143759"/>
                </a:xfrm>
              </p:grpSpPr>
              <p:grpSp>
                <p:nvGrpSpPr>
                  <p:cNvPr id="90" name="Groep 89">
                    <a:extLst>
                      <a:ext uri="{FF2B5EF4-FFF2-40B4-BE49-F238E27FC236}">
                        <a16:creationId xmlns:a16="http://schemas.microsoft.com/office/drawing/2014/main" id="{1C312745-0505-4853-B408-6F796AD08518}"/>
                      </a:ext>
                    </a:extLst>
                  </p:cNvPr>
                  <p:cNvGrpSpPr/>
                  <p:nvPr userDrawn="1"/>
                </p:nvGrpSpPr>
                <p:grpSpPr>
                  <a:xfrm>
                    <a:off x="-3634116" y="700986"/>
                    <a:ext cx="182598" cy="143759"/>
                    <a:chOff x="-3634116" y="700986"/>
                    <a:chExt cx="182598" cy="143759"/>
                  </a:xfrm>
                </p:grpSpPr>
                <p:cxnSp>
                  <p:nvCxnSpPr>
                    <p:cNvPr id="94" name="Rechte verbindingslijn 93">
                      <a:extLst>
                        <a:ext uri="{FF2B5EF4-FFF2-40B4-BE49-F238E27FC236}">
                          <a16:creationId xmlns:a16="http://schemas.microsoft.com/office/drawing/2014/main" id="{F1CA0C5B-7C16-40E1-AEBD-75921174038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1A048F18-0F48-4040-AF81-D93EA8B1617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87F3EB9A-63CC-43C1-82DB-932679BD5C1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A512FF79-AB59-4492-81C5-38B7872EF5C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98" name="Rechte verbindingslijn 97">
                      <a:extLst>
                        <a:ext uri="{FF2B5EF4-FFF2-40B4-BE49-F238E27FC236}">
                          <a16:creationId xmlns:a16="http://schemas.microsoft.com/office/drawing/2014/main" id="{6A18420A-71DE-4BDA-86DD-714617B09191}"/>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91" name="Groep 90">
                    <a:extLst>
                      <a:ext uri="{FF2B5EF4-FFF2-40B4-BE49-F238E27FC236}">
                        <a16:creationId xmlns:a16="http://schemas.microsoft.com/office/drawing/2014/main" id="{CF138F91-C65D-4AB9-AC15-BF46CF89F7CF}"/>
                      </a:ext>
                    </a:extLst>
                  </p:cNvPr>
                  <p:cNvGrpSpPr/>
                  <p:nvPr userDrawn="1"/>
                </p:nvGrpSpPr>
                <p:grpSpPr>
                  <a:xfrm>
                    <a:off x="-3634047" y="735854"/>
                    <a:ext cx="88801" cy="72568"/>
                    <a:chOff x="-2091059" y="1395403"/>
                    <a:chExt cx="157316" cy="128558"/>
                  </a:xfrm>
                </p:grpSpPr>
                <p:sp>
                  <p:nvSpPr>
                    <p:cNvPr id="92" name="Rechthoek 91">
                      <a:extLst>
                        <a:ext uri="{FF2B5EF4-FFF2-40B4-BE49-F238E27FC236}">
                          <a16:creationId xmlns:a16="http://schemas.microsoft.com/office/drawing/2014/main" id="{A5CB7F7F-0F98-4A02-B761-36C26C676DF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3" name="Pijl: punthaak 92">
                      <a:extLst>
                        <a:ext uri="{FF2B5EF4-FFF2-40B4-BE49-F238E27FC236}">
                          <a16:creationId xmlns:a16="http://schemas.microsoft.com/office/drawing/2014/main" id="{FD879A88-F889-433B-A072-6E9588D0368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74" name="Groep 73">
                <a:extLst>
                  <a:ext uri="{FF2B5EF4-FFF2-40B4-BE49-F238E27FC236}">
                    <a16:creationId xmlns:a16="http://schemas.microsoft.com/office/drawing/2014/main" id="{B339980D-BB73-4BB8-BCC6-7BCF7D31236C}"/>
                  </a:ext>
                </a:extLst>
              </p:cNvPr>
              <p:cNvGrpSpPr/>
              <p:nvPr userDrawn="1"/>
            </p:nvGrpSpPr>
            <p:grpSpPr>
              <a:xfrm>
                <a:off x="-2425037" y="781500"/>
                <a:ext cx="357690" cy="330595"/>
                <a:chOff x="-2721817" y="782525"/>
                <a:chExt cx="432805" cy="400021"/>
              </a:xfrm>
            </p:grpSpPr>
            <p:sp>
              <p:nvSpPr>
                <p:cNvPr id="77" name="Rechthoek 76">
                  <a:extLst>
                    <a:ext uri="{FF2B5EF4-FFF2-40B4-BE49-F238E27FC236}">
                      <a16:creationId xmlns:a16="http://schemas.microsoft.com/office/drawing/2014/main" id="{B4F1C70D-6960-48D3-8055-B0C939BDE7B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8" name="Groep 77">
                  <a:extLst>
                    <a:ext uri="{FF2B5EF4-FFF2-40B4-BE49-F238E27FC236}">
                      <a16:creationId xmlns:a16="http://schemas.microsoft.com/office/drawing/2014/main" id="{7511944E-DBE8-4810-A08F-AE1663351F36}"/>
                    </a:ext>
                  </a:extLst>
                </p:cNvPr>
                <p:cNvGrpSpPr/>
                <p:nvPr userDrawn="1"/>
              </p:nvGrpSpPr>
              <p:grpSpPr>
                <a:xfrm>
                  <a:off x="-2652453" y="866772"/>
                  <a:ext cx="294076" cy="231526"/>
                  <a:chOff x="-3310843" y="700986"/>
                  <a:chExt cx="182598" cy="143759"/>
                </a:xfrm>
              </p:grpSpPr>
              <p:grpSp>
                <p:nvGrpSpPr>
                  <p:cNvPr id="79" name="Groep 78">
                    <a:extLst>
                      <a:ext uri="{FF2B5EF4-FFF2-40B4-BE49-F238E27FC236}">
                        <a16:creationId xmlns:a16="http://schemas.microsoft.com/office/drawing/2014/main" id="{A1DC9A38-3BB8-4384-8BB4-09DBF0C4BB54}"/>
                      </a:ext>
                    </a:extLst>
                  </p:cNvPr>
                  <p:cNvGrpSpPr/>
                  <p:nvPr userDrawn="1"/>
                </p:nvGrpSpPr>
                <p:grpSpPr>
                  <a:xfrm>
                    <a:off x="-3310843" y="700986"/>
                    <a:ext cx="182598" cy="143759"/>
                    <a:chOff x="-3310843" y="700986"/>
                    <a:chExt cx="182598" cy="143759"/>
                  </a:xfrm>
                </p:grpSpPr>
                <p:cxnSp>
                  <p:nvCxnSpPr>
                    <p:cNvPr id="83" name="Rechte verbindingslijn 82">
                      <a:extLst>
                        <a:ext uri="{FF2B5EF4-FFF2-40B4-BE49-F238E27FC236}">
                          <a16:creationId xmlns:a16="http://schemas.microsoft.com/office/drawing/2014/main" id="{EF78594F-C906-4711-B588-ADA74F2D3B76}"/>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31E1FE69-A8FA-4E8D-83EB-580192522D0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7EF63495-DE44-4C02-8149-58B666ADD4D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0E716434-0CC3-40A7-AFF9-2A04DDCA7FD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F05DD859-032E-44B9-9355-943A4D93C361}"/>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80" name="Groep 79">
                    <a:extLst>
                      <a:ext uri="{FF2B5EF4-FFF2-40B4-BE49-F238E27FC236}">
                        <a16:creationId xmlns:a16="http://schemas.microsoft.com/office/drawing/2014/main" id="{835FF986-7A0F-4008-B4EB-64892BC41712}"/>
                      </a:ext>
                    </a:extLst>
                  </p:cNvPr>
                  <p:cNvGrpSpPr/>
                  <p:nvPr userDrawn="1"/>
                </p:nvGrpSpPr>
                <p:grpSpPr>
                  <a:xfrm flipH="1">
                    <a:off x="-3310774" y="735854"/>
                    <a:ext cx="88801" cy="72568"/>
                    <a:chOff x="-2091059" y="1395403"/>
                    <a:chExt cx="157316" cy="128558"/>
                  </a:xfrm>
                </p:grpSpPr>
                <p:sp>
                  <p:nvSpPr>
                    <p:cNvPr id="81" name="Rechthoek 80">
                      <a:extLst>
                        <a:ext uri="{FF2B5EF4-FFF2-40B4-BE49-F238E27FC236}">
                          <a16:creationId xmlns:a16="http://schemas.microsoft.com/office/drawing/2014/main" id="{6231F448-8F18-4185-8A6A-7CF1ABA4DCC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2" name="Pijl: punthaak 81">
                      <a:extLst>
                        <a:ext uri="{FF2B5EF4-FFF2-40B4-BE49-F238E27FC236}">
                          <a16:creationId xmlns:a16="http://schemas.microsoft.com/office/drawing/2014/main" id="{E870F490-4D3B-41C1-84D9-9486A3366E1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75" name="Rechthoek 74">
                <a:extLst>
                  <a:ext uri="{FF2B5EF4-FFF2-40B4-BE49-F238E27FC236}">
                    <a16:creationId xmlns:a16="http://schemas.microsoft.com/office/drawing/2014/main" id="{D013CAC4-7DB5-46B2-A26D-4C23C71BA2C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76" name="Rechthoek 75">
                <a:extLst>
                  <a:ext uri="{FF2B5EF4-FFF2-40B4-BE49-F238E27FC236}">
                    <a16:creationId xmlns:a16="http://schemas.microsoft.com/office/drawing/2014/main" id="{618A77F3-6E42-4F05-82AD-AEF6B0613F60}"/>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54" name="Rechte verbindingslijn 53">
              <a:extLst>
                <a:ext uri="{FF2B5EF4-FFF2-40B4-BE49-F238E27FC236}">
                  <a16:creationId xmlns:a16="http://schemas.microsoft.com/office/drawing/2014/main" id="{8ECD926B-6644-4103-8356-C89D9E108B64}"/>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55" name="Rechthoek 54">
              <a:extLst>
                <a:ext uri="{FF2B5EF4-FFF2-40B4-BE49-F238E27FC236}">
                  <a16:creationId xmlns:a16="http://schemas.microsoft.com/office/drawing/2014/main" id="{73874E05-7D4F-4D6C-8780-7C531D5AA70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56" name="Ovaal 55">
              <a:extLst>
                <a:ext uri="{FF2B5EF4-FFF2-40B4-BE49-F238E27FC236}">
                  <a16:creationId xmlns:a16="http://schemas.microsoft.com/office/drawing/2014/main" id="{CFEE7442-A120-4473-86E3-215230CF517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7" name="Rechthoek 56">
              <a:extLst>
                <a:ext uri="{FF2B5EF4-FFF2-40B4-BE49-F238E27FC236}">
                  <a16:creationId xmlns:a16="http://schemas.microsoft.com/office/drawing/2014/main" id="{4A2D7555-8181-4F0B-9165-28277561C81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58" name="Ovaal 57">
              <a:extLst>
                <a:ext uri="{FF2B5EF4-FFF2-40B4-BE49-F238E27FC236}">
                  <a16:creationId xmlns:a16="http://schemas.microsoft.com/office/drawing/2014/main" id="{71572AEE-9906-41AA-B04F-7C8C366115F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9" name="Rechthoek 58">
              <a:extLst>
                <a:ext uri="{FF2B5EF4-FFF2-40B4-BE49-F238E27FC236}">
                  <a16:creationId xmlns:a16="http://schemas.microsoft.com/office/drawing/2014/main" id="{7C69BF14-794A-4F67-A944-269BC3E764EC}"/>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60" name="Ovaal 59">
              <a:extLst>
                <a:ext uri="{FF2B5EF4-FFF2-40B4-BE49-F238E27FC236}">
                  <a16:creationId xmlns:a16="http://schemas.microsoft.com/office/drawing/2014/main" id="{8C801154-D509-483D-B89D-1C6AE773AC8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61" name="Rechthoek 60">
              <a:extLst>
                <a:ext uri="{FF2B5EF4-FFF2-40B4-BE49-F238E27FC236}">
                  <a16:creationId xmlns:a16="http://schemas.microsoft.com/office/drawing/2014/main" id="{E4F41A50-F3B1-4E08-86A4-4A43908F598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62" name="Ovaal 61">
              <a:extLst>
                <a:ext uri="{FF2B5EF4-FFF2-40B4-BE49-F238E27FC236}">
                  <a16:creationId xmlns:a16="http://schemas.microsoft.com/office/drawing/2014/main" id="{88888B25-7299-49B4-ACD7-C1FE9221DFE0}"/>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63" name="Rechthoek 62">
              <a:extLst>
                <a:ext uri="{FF2B5EF4-FFF2-40B4-BE49-F238E27FC236}">
                  <a16:creationId xmlns:a16="http://schemas.microsoft.com/office/drawing/2014/main" id="{03503153-FD85-4AA2-8A79-5A962A3DBBB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64" name="Rechthoek 63">
              <a:extLst>
                <a:ext uri="{FF2B5EF4-FFF2-40B4-BE49-F238E27FC236}">
                  <a16:creationId xmlns:a16="http://schemas.microsoft.com/office/drawing/2014/main" id="{3A5CF8AF-A930-4B38-AAFF-793F4CCD7D9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20" name="Instructie">
            <a:extLst>
              <a:ext uri="{FF2B5EF4-FFF2-40B4-BE49-F238E27FC236}">
                <a16:creationId xmlns:a16="http://schemas.microsoft.com/office/drawing/2014/main" id="{CF95D003-DE62-4444-B03C-21A4F2C3BF51}"/>
              </a:ext>
            </a:extLst>
          </p:cNvPr>
          <p:cNvGrpSpPr/>
          <p:nvPr userDrawn="1"/>
        </p:nvGrpSpPr>
        <p:grpSpPr>
          <a:xfrm>
            <a:off x="12389714" y="5221435"/>
            <a:ext cx="3183677" cy="1636565"/>
            <a:chOff x="12389714" y="4327164"/>
            <a:chExt cx="3183677" cy="1636565"/>
          </a:xfrm>
        </p:grpSpPr>
        <p:cxnSp>
          <p:nvCxnSpPr>
            <p:cNvPr id="122" name="Rechte verbindingslijn 121">
              <a:extLst>
                <a:ext uri="{FF2B5EF4-FFF2-40B4-BE49-F238E27FC236}">
                  <a16:creationId xmlns:a16="http://schemas.microsoft.com/office/drawing/2014/main" id="{113A18EC-BDDD-42DF-A0A6-9E62CBBEA0E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23" name="Rechthoek 122">
              <a:extLst>
                <a:ext uri="{FF2B5EF4-FFF2-40B4-BE49-F238E27FC236}">
                  <a16:creationId xmlns:a16="http://schemas.microsoft.com/office/drawing/2014/main" id="{D4C33014-815C-4C59-BF0A-5CCA652351B6}"/>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124" name="Ovaal 123">
              <a:extLst>
                <a:ext uri="{FF2B5EF4-FFF2-40B4-BE49-F238E27FC236}">
                  <a16:creationId xmlns:a16="http://schemas.microsoft.com/office/drawing/2014/main" id="{FE034D13-BFB5-4FEA-B954-E00B8DD2454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5" name="Rechte verbindingslijn 124">
              <a:extLst>
                <a:ext uri="{FF2B5EF4-FFF2-40B4-BE49-F238E27FC236}">
                  <a16:creationId xmlns:a16="http://schemas.microsoft.com/office/drawing/2014/main" id="{7B46F39A-C716-4548-A226-AA97FC123EC1}"/>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26" name="Rechthoek 125">
              <a:extLst>
                <a:ext uri="{FF2B5EF4-FFF2-40B4-BE49-F238E27FC236}">
                  <a16:creationId xmlns:a16="http://schemas.microsoft.com/office/drawing/2014/main" id="{41D04F73-DAE6-40D8-BAF4-2998A37D0126}"/>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050" kern="0" noProof="0" dirty="0">
                  <a:solidFill>
                    <a:schemeClr val="tx1"/>
                  </a:solidFill>
                  <a:latin typeface="+mn-lt"/>
                  <a:cs typeface="Segoe UI Light" panose="020B0502040204020203" pitchFamily="34" charset="0"/>
                </a:rPr>
                <a:t>Selecteer de grafiek, klik met de rechter muisknop en kies </a:t>
              </a:r>
              <a:r>
                <a:rPr lang="nl-NL" sz="1050" b="1" kern="0" noProof="0" dirty="0">
                  <a:solidFill>
                    <a:schemeClr val="tx1"/>
                  </a:solidFill>
                  <a:latin typeface="+mn-lt"/>
                  <a:cs typeface="Segoe UI Light" panose="020B0502040204020203" pitchFamily="34" charset="0"/>
                </a:rPr>
                <a:t>‘Gegevens bewerken’</a:t>
              </a:r>
            </a:p>
          </p:txBody>
        </p:sp>
        <p:grpSp>
          <p:nvGrpSpPr>
            <p:cNvPr id="127" name="Groep 126">
              <a:extLst>
                <a:ext uri="{FF2B5EF4-FFF2-40B4-BE49-F238E27FC236}">
                  <a16:creationId xmlns:a16="http://schemas.microsoft.com/office/drawing/2014/main" id="{D4B6B2ED-FACE-4A31-B517-FB8B0105DAA7}"/>
                </a:ext>
              </a:extLst>
            </p:cNvPr>
            <p:cNvGrpSpPr/>
            <p:nvPr userDrawn="1"/>
          </p:nvGrpSpPr>
          <p:grpSpPr>
            <a:xfrm>
              <a:off x="12755394" y="5222855"/>
              <a:ext cx="1714530" cy="639425"/>
              <a:chOff x="12757283" y="4365594"/>
              <a:chExt cx="1714530" cy="639425"/>
            </a:xfrm>
          </p:grpSpPr>
          <p:sp>
            <p:nvSpPr>
              <p:cNvPr id="128" name="Rechthoek 127">
                <a:extLst>
                  <a:ext uri="{FF2B5EF4-FFF2-40B4-BE49-F238E27FC236}">
                    <a16:creationId xmlns:a16="http://schemas.microsoft.com/office/drawing/2014/main" id="{F1F1D981-1515-4821-B7BE-68ABC3B9383D}"/>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29" name="Rechthoek 128">
                <a:extLst>
                  <a:ext uri="{FF2B5EF4-FFF2-40B4-BE49-F238E27FC236}">
                    <a16:creationId xmlns:a16="http://schemas.microsoft.com/office/drawing/2014/main" id="{13D79D49-12C4-47DE-9E77-194BACBB6D2C}"/>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0" name="Tekstvak 129">
                <a:extLst>
                  <a:ext uri="{FF2B5EF4-FFF2-40B4-BE49-F238E27FC236}">
                    <a16:creationId xmlns:a16="http://schemas.microsoft.com/office/drawing/2014/main" id="{57B84594-543B-4DDC-8C3C-339A504CE92A}"/>
                  </a:ext>
                </a:extLst>
              </p:cNvPr>
              <p:cNvSpPr txBox="1"/>
              <p:nvPr userDrawn="1"/>
            </p:nvSpPr>
            <p:spPr>
              <a:xfrm>
                <a:off x="12997648" y="4404704"/>
                <a:ext cx="124815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31" name="Tekstvak 130">
                <a:extLst>
                  <a:ext uri="{FF2B5EF4-FFF2-40B4-BE49-F238E27FC236}">
                    <a16:creationId xmlns:a16="http://schemas.microsoft.com/office/drawing/2014/main" id="{7F4C7C80-FB2E-43EB-9406-3E751A8046A8}"/>
                  </a:ext>
                </a:extLst>
              </p:cNvPr>
              <p:cNvSpPr txBox="1"/>
              <p:nvPr userDrawn="1"/>
            </p:nvSpPr>
            <p:spPr>
              <a:xfrm>
                <a:off x="12984219" y="4725830"/>
                <a:ext cx="1274711"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32" name="Picture 3">
                <a:extLst>
                  <a:ext uri="{FF2B5EF4-FFF2-40B4-BE49-F238E27FC236}">
                    <a16:creationId xmlns:a16="http://schemas.microsoft.com/office/drawing/2014/main" id="{99A062A0-D3F8-4633-95F6-C896F295BF3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 name="Groep 132">
                <a:extLst>
                  <a:ext uri="{FF2B5EF4-FFF2-40B4-BE49-F238E27FC236}">
                    <a16:creationId xmlns:a16="http://schemas.microsoft.com/office/drawing/2014/main" id="{BEAED996-9857-4AC6-8CE6-3412EEE2CE28}"/>
                  </a:ext>
                </a:extLst>
              </p:cNvPr>
              <p:cNvGrpSpPr/>
              <p:nvPr userDrawn="1"/>
            </p:nvGrpSpPr>
            <p:grpSpPr>
              <a:xfrm>
                <a:off x="12831198" y="4432250"/>
                <a:ext cx="139861" cy="152244"/>
                <a:chOff x="12574450" y="6053892"/>
                <a:chExt cx="169232" cy="184215"/>
              </a:xfrm>
            </p:grpSpPr>
            <p:sp>
              <p:nvSpPr>
                <p:cNvPr id="156" name="Rechthoek 155">
                  <a:extLst>
                    <a:ext uri="{FF2B5EF4-FFF2-40B4-BE49-F238E27FC236}">
                      <a16:creationId xmlns:a16="http://schemas.microsoft.com/office/drawing/2014/main" id="{0C819A62-E66D-498B-AA60-C043041A335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sp>
              <p:nvSpPr>
                <p:cNvPr id="157" name="Rechthoek 156">
                  <a:extLst>
                    <a:ext uri="{FF2B5EF4-FFF2-40B4-BE49-F238E27FC236}">
                      <a16:creationId xmlns:a16="http://schemas.microsoft.com/office/drawing/2014/main" id="{58F6458C-8681-4840-99D5-03326A5DCD0B}"/>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sp>
              <p:nvSpPr>
                <p:cNvPr id="158" name="Rechthoek 157">
                  <a:extLst>
                    <a:ext uri="{FF2B5EF4-FFF2-40B4-BE49-F238E27FC236}">
                      <a16:creationId xmlns:a16="http://schemas.microsoft.com/office/drawing/2014/main" id="{12AE8242-EF71-47ED-B81D-04AA20ADC8A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grpSp>
          <p:grpSp>
            <p:nvGrpSpPr>
              <p:cNvPr id="134" name="Groep 133">
                <a:extLst>
                  <a:ext uri="{FF2B5EF4-FFF2-40B4-BE49-F238E27FC236}">
                    <a16:creationId xmlns:a16="http://schemas.microsoft.com/office/drawing/2014/main" id="{02A55BAD-41A3-4D5C-A769-9AD77573C8A7}"/>
                  </a:ext>
                </a:extLst>
              </p:cNvPr>
              <p:cNvGrpSpPr/>
              <p:nvPr userDrawn="1"/>
            </p:nvGrpSpPr>
            <p:grpSpPr>
              <a:xfrm>
                <a:off x="12831198" y="4748585"/>
                <a:ext cx="184916" cy="120210"/>
                <a:chOff x="8815516" y="1076284"/>
                <a:chExt cx="503174" cy="327105"/>
              </a:xfrm>
            </p:grpSpPr>
            <p:sp>
              <p:nvSpPr>
                <p:cNvPr id="135" name="Rechthoek 134">
                  <a:extLst>
                    <a:ext uri="{FF2B5EF4-FFF2-40B4-BE49-F238E27FC236}">
                      <a16:creationId xmlns:a16="http://schemas.microsoft.com/office/drawing/2014/main" id="{203829D5-99C1-4DA6-9200-F3177156285B}"/>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nvGrpSpPr>
                <p:cNvPr id="136" name="Groep 135">
                  <a:extLst>
                    <a:ext uri="{FF2B5EF4-FFF2-40B4-BE49-F238E27FC236}">
                      <a16:creationId xmlns:a16="http://schemas.microsoft.com/office/drawing/2014/main" id="{0E8B2BFA-D1F0-4D37-A09C-A2F3583044F1}"/>
                    </a:ext>
                  </a:extLst>
                </p:cNvPr>
                <p:cNvGrpSpPr/>
                <p:nvPr userDrawn="1"/>
              </p:nvGrpSpPr>
              <p:grpSpPr>
                <a:xfrm>
                  <a:off x="8815517" y="1076284"/>
                  <a:ext cx="503173" cy="327105"/>
                  <a:chOff x="1351248" y="-683635"/>
                  <a:chExt cx="503173" cy="327105"/>
                </a:xfrm>
              </p:grpSpPr>
              <p:grpSp>
                <p:nvGrpSpPr>
                  <p:cNvPr id="137" name="Groep 136">
                    <a:extLst>
                      <a:ext uri="{FF2B5EF4-FFF2-40B4-BE49-F238E27FC236}">
                        <a16:creationId xmlns:a16="http://schemas.microsoft.com/office/drawing/2014/main" id="{26E54AF5-8A87-4B6D-AB87-A28278CD4883}"/>
                      </a:ext>
                    </a:extLst>
                  </p:cNvPr>
                  <p:cNvGrpSpPr/>
                  <p:nvPr userDrawn="1"/>
                </p:nvGrpSpPr>
                <p:grpSpPr>
                  <a:xfrm>
                    <a:off x="1351248" y="-683635"/>
                    <a:ext cx="375186" cy="293652"/>
                    <a:chOff x="1094874" y="-884923"/>
                    <a:chExt cx="884668" cy="692417"/>
                  </a:xfrm>
                </p:grpSpPr>
                <p:sp>
                  <p:nvSpPr>
                    <p:cNvPr id="142" name="Rechthoek 141">
                      <a:extLst>
                        <a:ext uri="{FF2B5EF4-FFF2-40B4-BE49-F238E27FC236}">
                          <a16:creationId xmlns:a16="http://schemas.microsoft.com/office/drawing/2014/main" id="{98457982-B037-4830-A5EB-99EEDF8FB98D}"/>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nvGrpSpPr>
                    <p:cNvPr id="143" name="Groep 142">
                      <a:extLst>
                        <a:ext uri="{FF2B5EF4-FFF2-40B4-BE49-F238E27FC236}">
                          <a16:creationId xmlns:a16="http://schemas.microsoft.com/office/drawing/2014/main" id="{9AC4EF4B-A5E1-49E1-878A-D46D51B359ED}"/>
                        </a:ext>
                      </a:extLst>
                    </p:cNvPr>
                    <p:cNvGrpSpPr/>
                    <p:nvPr userDrawn="1"/>
                  </p:nvGrpSpPr>
                  <p:grpSpPr>
                    <a:xfrm>
                      <a:off x="1094874" y="-878306"/>
                      <a:ext cx="867364" cy="685800"/>
                      <a:chOff x="1094874" y="-878306"/>
                      <a:chExt cx="867364" cy="613611"/>
                    </a:xfrm>
                  </p:grpSpPr>
                  <p:cxnSp>
                    <p:nvCxnSpPr>
                      <p:cNvPr id="149" name="Rechte verbindingslijn 148">
                        <a:extLst>
                          <a:ext uri="{FF2B5EF4-FFF2-40B4-BE49-F238E27FC236}">
                            <a16:creationId xmlns:a16="http://schemas.microsoft.com/office/drawing/2014/main" id="{5D2B4334-2992-4802-A692-F8C630EAE73E}"/>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413C8903-F56D-4324-A78F-3E9B87A8A7F9}"/>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1" name="Groep 150">
                        <a:extLst>
                          <a:ext uri="{FF2B5EF4-FFF2-40B4-BE49-F238E27FC236}">
                            <a16:creationId xmlns:a16="http://schemas.microsoft.com/office/drawing/2014/main" id="{0CFB619A-C6EF-4100-948A-D29E4E1AC615}"/>
                          </a:ext>
                        </a:extLst>
                      </p:cNvPr>
                      <p:cNvGrpSpPr/>
                      <p:nvPr userDrawn="1"/>
                    </p:nvGrpSpPr>
                    <p:grpSpPr>
                      <a:xfrm>
                        <a:off x="1270535" y="-878306"/>
                        <a:ext cx="526983" cy="613611"/>
                        <a:chOff x="1270535" y="-745959"/>
                        <a:chExt cx="526983" cy="481264"/>
                      </a:xfrm>
                    </p:grpSpPr>
                    <p:cxnSp>
                      <p:nvCxnSpPr>
                        <p:cNvPr id="152" name="Rechte verbindingslijn 151">
                          <a:extLst>
                            <a:ext uri="{FF2B5EF4-FFF2-40B4-BE49-F238E27FC236}">
                              <a16:creationId xmlns:a16="http://schemas.microsoft.com/office/drawing/2014/main" id="{21B57A5E-22E2-4965-9EB8-412864731D8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E56CA55D-68ED-49C9-AC18-0E32A3088312}"/>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65316A9-C30B-4C6E-95DC-7B5039A8635E}"/>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24F31309-B7B5-495D-95E7-A62177CBE1BC}"/>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A20FC50F-014F-4C5F-BC78-618DEBFCA772}"/>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45" name="Groep 144">
                      <a:extLst>
                        <a:ext uri="{FF2B5EF4-FFF2-40B4-BE49-F238E27FC236}">
                          <a16:creationId xmlns:a16="http://schemas.microsoft.com/office/drawing/2014/main" id="{2B497229-AF35-4E40-88CE-E4C5082B9826}"/>
                        </a:ext>
                      </a:extLst>
                    </p:cNvPr>
                    <p:cNvGrpSpPr/>
                    <p:nvPr userDrawn="1"/>
                  </p:nvGrpSpPr>
                  <p:grpSpPr>
                    <a:xfrm>
                      <a:off x="1094874" y="-607596"/>
                      <a:ext cx="878306" cy="276726"/>
                      <a:chOff x="1106905" y="-607596"/>
                      <a:chExt cx="878307" cy="276726"/>
                    </a:xfrm>
                  </p:grpSpPr>
                  <p:cxnSp>
                    <p:nvCxnSpPr>
                      <p:cNvPr id="146" name="Rechte verbindingslijn 145">
                        <a:extLst>
                          <a:ext uri="{FF2B5EF4-FFF2-40B4-BE49-F238E27FC236}">
                            <a16:creationId xmlns:a16="http://schemas.microsoft.com/office/drawing/2014/main" id="{40C8E696-2303-4AB1-B8A1-C3EA3DAFAB8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E1CED49D-AE93-4DC7-A04B-C62089BB197E}"/>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a:extLst>
                          <a:ext uri="{FF2B5EF4-FFF2-40B4-BE49-F238E27FC236}">
                            <a16:creationId xmlns:a16="http://schemas.microsoft.com/office/drawing/2014/main" id="{CAC28C8A-6B07-4C07-89F7-A4ECC6C9C222}"/>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38" name="Groep 137">
                    <a:extLst>
                      <a:ext uri="{FF2B5EF4-FFF2-40B4-BE49-F238E27FC236}">
                        <a16:creationId xmlns:a16="http://schemas.microsoft.com/office/drawing/2014/main" id="{521848C4-59E9-4BF1-B35F-6A9C74C8F4B7}"/>
                      </a:ext>
                    </a:extLst>
                  </p:cNvPr>
                  <p:cNvGrpSpPr/>
                  <p:nvPr userDrawn="1"/>
                </p:nvGrpSpPr>
                <p:grpSpPr>
                  <a:xfrm rot="2700000">
                    <a:off x="1605871" y="-605080"/>
                    <a:ext cx="90079" cy="407021"/>
                    <a:chOff x="3130062" y="-817193"/>
                    <a:chExt cx="131884" cy="595920"/>
                  </a:xfrm>
                  <a:solidFill>
                    <a:srgbClr val="3399FF"/>
                  </a:solidFill>
                </p:grpSpPr>
                <p:sp>
                  <p:nvSpPr>
                    <p:cNvPr id="139" name="Rechthoek 138">
                      <a:extLst>
                        <a:ext uri="{FF2B5EF4-FFF2-40B4-BE49-F238E27FC236}">
                          <a16:creationId xmlns:a16="http://schemas.microsoft.com/office/drawing/2014/main" id="{1E74E294-E9E8-43AF-9F47-AB90B501BE7C}"/>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40" name="Rechthoek: afgeronde bovenhoeken 139">
                      <a:extLst>
                        <a:ext uri="{FF2B5EF4-FFF2-40B4-BE49-F238E27FC236}">
                          <a16:creationId xmlns:a16="http://schemas.microsoft.com/office/drawing/2014/main" id="{C19B87EF-0C2F-4470-A77B-D7120E13569C}"/>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41" name="Gelijkbenige driehoek 140">
                      <a:extLst>
                        <a:ext uri="{FF2B5EF4-FFF2-40B4-BE49-F238E27FC236}">
                          <a16:creationId xmlns:a16="http://schemas.microsoft.com/office/drawing/2014/main" id="{26CAE08E-0AE0-46E5-A068-553601663170}"/>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grpSp>
        </p:grpSp>
      </p:grpSp>
      <p:grpSp>
        <p:nvGrpSpPr>
          <p:cNvPr id="162" name="Instructie">
            <a:extLst>
              <a:ext uri="{FF2B5EF4-FFF2-40B4-BE49-F238E27FC236}">
                <a16:creationId xmlns:a16="http://schemas.microsoft.com/office/drawing/2014/main" id="{8BFB6AF9-25A9-4469-A507-FF2852C8D235}"/>
              </a:ext>
            </a:extLst>
          </p:cNvPr>
          <p:cNvGrpSpPr/>
          <p:nvPr userDrawn="1"/>
        </p:nvGrpSpPr>
        <p:grpSpPr>
          <a:xfrm>
            <a:off x="12391601" y="0"/>
            <a:ext cx="3183677" cy="2499789"/>
            <a:chOff x="12391601" y="0"/>
            <a:chExt cx="3183677" cy="2499789"/>
          </a:xfrm>
        </p:grpSpPr>
        <p:sp>
          <p:nvSpPr>
            <p:cNvPr id="163" name="Rechthoek 162">
              <a:extLst>
                <a:ext uri="{FF2B5EF4-FFF2-40B4-BE49-F238E27FC236}">
                  <a16:creationId xmlns:a16="http://schemas.microsoft.com/office/drawing/2014/main" id="{7F920F0B-FE68-4E17-8D74-23CD5DE372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64" name="Ovaal 163">
              <a:extLst>
                <a:ext uri="{FF2B5EF4-FFF2-40B4-BE49-F238E27FC236}">
                  <a16:creationId xmlns:a16="http://schemas.microsoft.com/office/drawing/2014/main" id="{22BA8A6D-D2EC-4592-A980-DA1C2EA24D7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5" name="Rechte verbindingslijn 164">
              <a:extLst>
                <a:ext uri="{FF2B5EF4-FFF2-40B4-BE49-F238E27FC236}">
                  <a16:creationId xmlns:a16="http://schemas.microsoft.com/office/drawing/2014/main" id="{F76F4075-DDCF-496A-9A40-DBA46E1770D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66" name="Rechte verbindingslijn 165">
              <a:extLst>
                <a:ext uri="{FF2B5EF4-FFF2-40B4-BE49-F238E27FC236}">
                  <a16:creationId xmlns:a16="http://schemas.microsoft.com/office/drawing/2014/main" id="{DDE680AB-82E1-48DD-BC62-ADC20F6CDD6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9CA1E1CA-BE19-4C15-960E-1E51744A9C3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16F7ED14-2B12-4D04-AEF1-8B530B0C921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D5C8FD17-66B3-4578-ACDA-CA9B8025D4E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0" name="Groep 169">
              <a:extLst>
                <a:ext uri="{FF2B5EF4-FFF2-40B4-BE49-F238E27FC236}">
                  <a16:creationId xmlns:a16="http://schemas.microsoft.com/office/drawing/2014/main" id="{9D261C73-4F40-4747-A08A-ADF4B4AAE89F}"/>
                </a:ext>
              </a:extLst>
            </p:cNvPr>
            <p:cNvGrpSpPr/>
            <p:nvPr userDrawn="1"/>
          </p:nvGrpSpPr>
          <p:grpSpPr>
            <a:xfrm>
              <a:off x="12757282" y="2184550"/>
              <a:ext cx="825500" cy="209550"/>
              <a:chOff x="13504624" y="2482850"/>
              <a:chExt cx="825500" cy="209550"/>
            </a:xfrm>
          </p:grpSpPr>
          <p:sp>
            <p:nvSpPr>
              <p:cNvPr id="176" name="Rechthoek 175">
                <a:extLst>
                  <a:ext uri="{FF2B5EF4-FFF2-40B4-BE49-F238E27FC236}">
                    <a16:creationId xmlns:a16="http://schemas.microsoft.com/office/drawing/2014/main" id="{34B70872-AE86-4CC8-A985-BDD2B7EAEDA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77" name="Rechte verbindingslijn 176">
                <a:extLst>
                  <a:ext uri="{FF2B5EF4-FFF2-40B4-BE49-F238E27FC236}">
                    <a16:creationId xmlns:a16="http://schemas.microsoft.com/office/drawing/2014/main" id="{764AD022-73E0-42DE-B6BF-0E7965C4BF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8" name="Gelijkbenige driehoek 177">
                <a:extLst>
                  <a:ext uri="{FF2B5EF4-FFF2-40B4-BE49-F238E27FC236}">
                    <a16:creationId xmlns:a16="http://schemas.microsoft.com/office/drawing/2014/main" id="{58B3608D-1975-4D46-9D2E-16CA092FED7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cxnSp>
          <p:nvCxnSpPr>
            <p:cNvPr id="171" name="Rechte verbindingslijn 170">
              <a:extLst>
                <a:ext uri="{FF2B5EF4-FFF2-40B4-BE49-F238E27FC236}">
                  <a16:creationId xmlns:a16="http://schemas.microsoft.com/office/drawing/2014/main" id="{2B3B83E8-41DD-4D44-B963-050A76AD8FF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72" name="Groep 171">
              <a:extLst>
                <a:ext uri="{FF2B5EF4-FFF2-40B4-BE49-F238E27FC236}">
                  <a16:creationId xmlns:a16="http://schemas.microsoft.com/office/drawing/2014/main" id="{D402F0FF-A0E4-4F3D-9B16-69EB2ECCC9B9}"/>
                </a:ext>
              </a:extLst>
            </p:cNvPr>
            <p:cNvGrpSpPr/>
            <p:nvPr userDrawn="1"/>
          </p:nvGrpSpPr>
          <p:grpSpPr>
            <a:xfrm>
              <a:off x="12751697" y="1147804"/>
              <a:ext cx="289372" cy="314992"/>
              <a:chOff x="7322769" y="-310267"/>
              <a:chExt cx="289372" cy="314992"/>
            </a:xfrm>
          </p:grpSpPr>
          <p:sp>
            <p:nvSpPr>
              <p:cNvPr id="173" name="Rechthoek 172">
                <a:extLst>
                  <a:ext uri="{FF2B5EF4-FFF2-40B4-BE49-F238E27FC236}">
                    <a16:creationId xmlns:a16="http://schemas.microsoft.com/office/drawing/2014/main" id="{C8224DAD-FCDA-41F4-8BC5-D4B64AB22A2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74" name="Rechthoek 173">
                <a:extLst>
                  <a:ext uri="{FF2B5EF4-FFF2-40B4-BE49-F238E27FC236}">
                    <a16:creationId xmlns:a16="http://schemas.microsoft.com/office/drawing/2014/main" id="{DA26D32E-17AB-43EC-BCDA-91065CE8F3D1}"/>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75" name="Rechthoek 174">
                <a:extLst>
                  <a:ext uri="{FF2B5EF4-FFF2-40B4-BE49-F238E27FC236}">
                    <a16:creationId xmlns:a16="http://schemas.microsoft.com/office/drawing/2014/main" id="{31E8C0DD-01C4-4A88-9FB0-9A57BFC49F50}"/>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spTree>
    <p:extLst>
      <p:ext uri="{BB962C8B-B14F-4D97-AF65-F5344CB8AC3E}">
        <p14:creationId xmlns:p14="http://schemas.microsoft.com/office/powerpoint/2010/main" val="7935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solidFill>
        <a:effectLst/>
      </p:bgPr>
    </p:bg>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9BEA8479-F78F-40EC-979F-3DCFEF2D94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40A17CA6-27EB-4ED0-B4F3-F1F2D915F262}"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315049" y="-491319"/>
            <a:ext cx="156190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GRAFIEK</a:t>
            </a:r>
          </a:p>
        </p:txBody>
      </p:sp>
      <p:sp>
        <p:nvSpPr>
          <p:cNvPr id="25" name="Tijdelijke aanduiding voor grafiek 17">
            <a:extLst>
              <a:ext uri="{FF2B5EF4-FFF2-40B4-BE49-F238E27FC236}">
                <a16:creationId xmlns:a16="http://schemas.microsoft.com/office/drawing/2014/main" id="{3BF9432F-01F5-4CA4-AD0C-104BD942D071}"/>
              </a:ext>
            </a:extLst>
          </p:cNvPr>
          <p:cNvSpPr>
            <a:spLocks noGrp="1"/>
          </p:cNvSpPr>
          <p:nvPr>
            <p:ph type="chart" sz="quarter" idx="13" hasCustomPrompt="1"/>
          </p:nvPr>
        </p:nvSpPr>
        <p:spPr>
          <a:xfrm>
            <a:off x="1368001" y="1551998"/>
            <a:ext cx="8897572" cy="4497322"/>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grafiek in te voegen</a:t>
            </a:r>
          </a:p>
        </p:txBody>
      </p:sp>
      <p:grpSp>
        <p:nvGrpSpPr>
          <p:cNvPr id="38" name="GRID" hidden="1">
            <a:extLst>
              <a:ext uri="{FF2B5EF4-FFF2-40B4-BE49-F238E27FC236}">
                <a16:creationId xmlns:a16="http://schemas.microsoft.com/office/drawing/2014/main" id="{6F578DEB-6D4E-4567-91A3-0E8003AB5B2F}"/>
              </a:ext>
            </a:extLst>
          </p:cNvPr>
          <p:cNvGrpSpPr/>
          <p:nvPr userDrawn="1"/>
        </p:nvGrpSpPr>
        <p:grpSpPr>
          <a:xfrm>
            <a:off x="-4482" y="0"/>
            <a:ext cx="12196482" cy="6867680"/>
            <a:chOff x="-4482" y="0"/>
            <a:chExt cx="12196482" cy="6867680"/>
          </a:xfrm>
          <a:solidFill>
            <a:srgbClr val="000000">
              <a:alpha val="30000"/>
            </a:srgbClr>
          </a:solidFill>
        </p:grpSpPr>
        <p:sp>
          <p:nvSpPr>
            <p:cNvPr id="39" name="Rechthoek 38">
              <a:extLst>
                <a:ext uri="{FF2B5EF4-FFF2-40B4-BE49-F238E27FC236}">
                  <a16:creationId xmlns:a16="http://schemas.microsoft.com/office/drawing/2014/main" id="{54A75C24-1E50-4960-AA74-BB914C2B349D}"/>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E00C105D-943E-4749-8890-C084B1B9F4B6}"/>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4459963-4449-4EB3-A678-7DD1CE8621E3}"/>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BC6405E3-0D9D-410D-9962-61B9F637CBF6}"/>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F9FAF8E8-0D8D-4845-AF4E-6C2B902B60A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554E6379-401B-4625-A032-FB941688D18F}"/>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2ABFE527-6AC5-4404-9E5A-B29A3CF2D98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8C3369DB-2386-4B28-A853-C08E3029C370}"/>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F6081E11-BF91-453B-9DBE-F979A5E40D5B}"/>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8" name="Instructie">
            <a:extLst>
              <a:ext uri="{FF2B5EF4-FFF2-40B4-BE49-F238E27FC236}">
                <a16:creationId xmlns:a16="http://schemas.microsoft.com/office/drawing/2014/main" id="{9670E6F7-5F40-4DF7-82AE-6CD95727E596}"/>
              </a:ext>
            </a:extLst>
          </p:cNvPr>
          <p:cNvGrpSpPr/>
          <p:nvPr userDrawn="1"/>
        </p:nvGrpSpPr>
        <p:grpSpPr>
          <a:xfrm>
            <a:off x="12389714" y="5221435"/>
            <a:ext cx="3183677" cy="1636565"/>
            <a:chOff x="12389714" y="4327164"/>
            <a:chExt cx="3183677" cy="1636565"/>
          </a:xfrm>
        </p:grpSpPr>
        <p:cxnSp>
          <p:nvCxnSpPr>
            <p:cNvPr id="50" name="Rechte verbindingslijn 49">
              <a:extLst>
                <a:ext uri="{FF2B5EF4-FFF2-40B4-BE49-F238E27FC236}">
                  <a16:creationId xmlns:a16="http://schemas.microsoft.com/office/drawing/2014/main" id="{05DA660E-A35E-4045-BE8F-D98BEC33F410}"/>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51" name="Rechthoek 50">
              <a:extLst>
                <a:ext uri="{FF2B5EF4-FFF2-40B4-BE49-F238E27FC236}">
                  <a16:creationId xmlns:a16="http://schemas.microsoft.com/office/drawing/2014/main" id="{BB75C9DA-BF11-47B9-89A0-E7C8A66BA409}"/>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52" name="Ovaal 51">
              <a:extLst>
                <a:ext uri="{FF2B5EF4-FFF2-40B4-BE49-F238E27FC236}">
                  <a16:creationId xmlns:a16="http://schemas.microsoft.com/office/drawing/2014/main" id="{E2039187-8827-4759-9B33-FCD059B2422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3" name="Rechte verbindingslijn 52">
              <a:extLst>
                <a:ext uri="{FF2B5EF4-FFF2-40B4-BE49-F238E27FC236}">
                  <a16:creationId xmlns:a16="http://schemas.microsoft.com/office/drawing/2014/main" id="{C3CECA0A-8E81-47AA-872E-59D92C26BA2F}"/>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54" name="Rechthoek 53">
              <a:extLst>
                <a:ext uri="{FF2B5EF4-FFF2-40B4-BE49-F238E27FC236}">
                  <a16:creationId xmlns:a16="http://schemas.microsoft.com/office/drawing/2014/main" id="{D2DC50CD-0C82-4936-8884-4C4FB4D4BAAA}"/>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050" kern="0" noProof="0" dirty="0">
                  <a:solidFill>
                    <a:schemeClr val="tx1"/>
                  </a:solidFill>
                  <a:latin typeface="+mn-lt"/>
                  <a:cs typeface="Segoe UI Light" panose="020B0502040204020203" pitchFamily="34" charset="0"/>
                </a:rPr>
                <a:t>Selecteer de grafiek, klik met de rechter muisknop en kies </a:t>
              </a:r>
              <a:r>
                <a:rPr lang="nl-NL" sz="1050" b="1" kern="0" noProof="0" dirty="0">
                  <a:solidFill>
                    <a:schemeClr val="tx1"/>
                  </a:solidFill>
                  <a:latin typeface="+mn-lt"/>
                  <a:cs typeface="Segoe UI Light" panose="020B0502040204020203" pitchFamily="34" charset="0"/>
                </a:rPr>
                <a:t>‘Gegevens bewerken’</a:t>
              </a:r>
            </a:p>
          </p:txBody>
        </p:sp>
        <p:grpSp>
          <p:nvGrpSpPr>
            <p:cNvPr id="55" name="Groep 54">
              <a:extLst>
                <a:ext uri="{FF2B5EF4-FFF2-40B4-BE49-F238E27FC236}">
                  <a16:creationId xmlns:a16="http://schemas.microsoft.com/office/drawing/2014/main" id="{79BDC231-A907-4FBD-B52F-283F7CE32615}"/>
                </a:ext>
              </a:extLst>
            </p:cNvPr>
            <p:cNvGrpSpPr/>
            <p:nvPr userDrawn="1"/>
          </p:nvGrpSpPr>
          <p:grpSpPr>
            <a:xfrm>
              <a:off x="12755394" y="5222855"/>
              <a:ext cx="1714530" cy="639425"/>
              <a:chOff x="12757283" y="4365594"/>
              <a:chExt cx="1714530" cy="639425"/>
            </a:xfrm>
          </p:grpSpPr>
          <p:sp>
            <p:nvSpPr>
              <p:cNvPr id="56" name="Rechthoek 55">
                <a:extLst>
                  <a:ext uri="{FF2B5EF4-FFF2-40B4-BE49-F238E27FC236}">
                    <a16:creationId xmlns:a16="http://schemas.microsoft.com/office/drawing/2014/main" id="{FF778505-F51D-4B90-BEAD-7F475F84DC52}"/>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57" name="Rechthoek 56">
                <a:extLst>
                  <a:ext uri="{FF2B5EF4-FFF2-40B4-BE49-F238E27FC236}">
                    <a16:creationId xmlns:a16="http://schemas.microsoft.com/office/drawing/2014/main" id="{835D39C1-006C-4620-9BEA-14A983A693B7}"/>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58" name="Tekstvak 57">
                <a:extLst>
                  <a:ext uri="{FF2B5EF4-FFF2-40B4-BE49-F238E27FC236}">
                    <a16:creationId xmlns:a16="http://schemas.microsoft.com/office/drawing/2014/main" id="{BAB1B71E-052D-4624-96E1-7E2792D6B968}"/>
                  </a:ext>
                </a:extLst>
              </p:cNvPr>
              <p:cNvSpPr txBox="1"/>
              <p:nvPr userDrawn="1"/>
            </p:nvSpPr>
            <p:spPr>
              <a:xfrm>
                <a:off x="12997648" y="4404704"/>
                <a:ext cx="124815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59" name="Tekstvak 58">
                <a:extLst>
                  <a:ext uri="{FF2B5EF4-FFF2-40B4-BE49-F238E27FC236}">
                    <a16:creationId xmlns:a16="http://schemas.microsoft.com/office/drawing/2014/main" id="{86FA97A4-DAFF-4ED0-B46D-D4D07C1AA299}"/>
                  </a:ext>
                </a:extLst>
              </p:cNvPr>
              <p:cNvSpPr txBox="1"/>
              <p:nvPr userDrawn="1"/>
            </p:nvSpPr>
            <p:spPr>
              <a:xfrm>
                <a:off x="12984219" y="4725830"/>
                <a:ext cx="1274711"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60" name="Picture 3">
                <a:extLst>
                  <a:ext uri="{FF2B5EF4-FFF2-40B4-BE49-F238E27FC236}">
                    <a16:creationId xmlns:a16="http://schemas.microsoft.com/office/drawing/2014/main" id="{173A9F28-8565-4C0E-9BD2-2CE3F3C45E5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ep 60">
                <a:extLst>
                  <a:ext uri="{FF2B5EF4-FFF2-40B4-BE49-F238E27FC236}">
                    <a16:creationId xmlns:a16="http://schemas.microsoft.com/office/drawing/2014/main" id="{FBCFE79C-6E9F-4078-B4CC-66D2BDF005F9}"/>
                  </a:ext>
                </a:extLst>
              </p:cNvPr>
              <p:cNvGrpSpPr/>
              <p:nvPr userDrawn="1"/>
            </p:nvGrpSpPr>
            <p:grpSpPr>
              <a:xfrm>
                <a:off x="12831198" y="4432250"/>
                <a:ext cx="139861" cy="152244"/>
                <a:chOff x="12574450" y="6053892"/>
                <a:chExt cx="169232" cy="184215"/>
              </a:xfrm>
            </p:grpSpPr>
            <p:sp>
              <p:nvSpPr>
                <p:cNvPr id="84" name="Rechthoek 83">
                  <a:extLst>
                    <a:ext uri="{FF2B5EF4-FFF2-40B4-BE49-F238E27FC236}">
                      <a16:creationId xmlns:a16="http://schemas.microsoft.com/office/drawing/2014/main" id="{9618E749-726C-42EF-BB39-D6BCC3EAE5D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sp>
              <p:nvSpPr>
                <p:cNvPr id="85" name="Rechthoek 84">
                  <a:extLst>
                    <a:ext uri="{FF2B5EF4-FFF2-40B4-BE49-F238E27FC236}">
                      <a16:creationId xmlns:a16="http://schemas.microsoft.com/office/drawing/2014/main" id="{60300BD5-0284-4A74-B2EB-AB1CBA41CDB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sp>
              <p:nvSpPr>
                <p:cNvPr id="86" name="Rechthoek 85">
                  <a:extLst>
                    <a:ext uri="{FF2B5EF4-FFF2-40B4-BE49-F238E27FC236}">
                      <a16:creationId xmlns:a16="http://schemas.microsoft.com/office/drawing/2014/main" id="{32B7CF9D-1CDA-4AA4-8155-3AFA8D6ADAA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grpSp>
          <p:grpSp>
            <p:nvGrpSpPr>
              <p:cNvPr id="62" name="Groep 61">
                <a:extLst>
                  <a:ext uri="{FF2B5EF4-FFF2-40B4-BE49-F238E27FC236}">
                    <a16:creationId xmlns:a16="http://schemas.microsoft.com/office/drawing/2014/main" id="{BA466FA4-AA41-4E38-ACD9-7E7AC3A08D93}"/>
                  </a:ext>
                </a:extLst>
              </p:cNvPr>
              <p:cNvGrpSpPr/>
              <p:nvPr userDrawn="1"/>
            </p:nvGrpSpPr>
            <p:grpSpPr>
              <a:xfrm>
                <a:off x="12831198" y="4748585"/>
                <a:ext cx="184916" cy="120210"/>
                <a:chOff x="8815516" y="1076284"/>
                <a:chExt cx="503174" cy="327105"/>
              </a:xfrm>
            </p:grpSpPr>
            <p:sp>
              <p:nvSpPr>
                <p:cNvPr id="63" name="Rechthoek 62">
                  <a:extLst>
                    <a:ext uri="{FF2B5EF4-FFF2-40B4-BE49-F238E27FC236}">
                      <a16:creationId xmlns:a16="http://schemas.microsoft.com/office/drawing/2014/main" id="{B2A33AC3-509D-4D02-BB09-6A5B6E84A402}"/>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nvGrpSpPr>
                <p:cNvPr id="64" name="Groep 63">
                  <a:extLst>
                    <a:ext uri="{FF2B5EF4-FFF2-40B4-BE49-F238E27FC236}">
                      <a16:creationId xmlns:a16="http://schemas.microsoft.com/office/drawing/2014/main" id="{C05A10FE-C44D-41C5-AB5B-EDFFC0201650}"/>
                    </a:ext>
                  </a:extLst>
                </p:cNvPr>
                <p:cNvGrpSpPr/>
                <p:nvPr userDrawn="1"/>
              </p:nvGrpSpPr>
              <p:grpSpPr>
                <a:xfrm>
                  <a:off x="8815517" y="1076284"/>
                  <a:ext cx="503173" cy="327105"/>
                  <a:chOff x="1351248" y="-683635"/>
                  <a:chExt cx="503173" cy="327105"/>
                </a:xfrm>
              </p:grpSpPr>
              <p:grpSp>
                <p:nvGrpSpPr>
                  <p:cNvPr id="65" name="Groep 64">
                    <a:extLst>
                      <a:ext uri="{FF2B5EF4-FFF2-40B4-BE49-F238E27FC236}">
                        <a16:creationId xmlns:a16="http://schemas.microsoft.com/office/drawing/2014/main" id="{AC103949-6AD6-48CF-9BDB-F6D436A478DA}"/>
                      </a:ext>
                    </a:extLst>
                  </p:cNvPr>
                  <p:cNvGrpSpPr/>
                  <p:nvPr userDrawn="1"/>
                </p:nvGrpSpPr>
                <p:grpSpPr>
                  <a:xfrm>
                    <a:off x="1351248" y="-683635"/>
                    <a:ext cx="375186" cy="293652"/>
                    <a:chOff x="1094874" y="-884923"/>
                    <a:chExt cx="884668" cy="692417"/>
                  </a:xfrm>
                </p:grpSpPr>
                <p:sp>
                  <p:nvSpPr>
                    <p:cNvPr id="70" name="Rechthoek 69">
                      <a:extLst>
                        <a:ext uri="{FF2B5EF4-FFF2-40B4-BE49-F238E27FC236}">
                          <a16:creationId xmlns:a16="http://schemas.microsoft.com/office/drawing/2014/main" id="{586C7D4B-7CB5-4BD2-9F96-CFCE57F473EC}"/>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nvGrpSpPr>
                    <p:cNvPr id="71" name="Groep 70">
                      <a:extLst>
                        <a:ext uri="{FF2B5EF4-FFF2-40B4-BE49-F238E27FC236}">
                          <a16:creationId xmlns:a16="http://schemas.microsoft.com/office/drawing/2014/main" id="{BBD32BE9-03CC-4C71-9794-AA0CEB0A1779}"/>
                        </a:ext>
                      </a:extLst>
                    </p:cNvPr>
                    <p:cNvGrpSpPr/>
                    <p:nvPr userDrawn="1"/>
                  </p:nvGrpSpPr>
                  <p:grpSpPr>
                    <a:xfrm>
                      <a:off x="1094874" y="-878306"/>
                      <a:ext cx="867364" cy="685800"/>
                      <a:chOff x="1094874" y="-878306"/>
                      <a:chExt cx="867364" cy="613611"/>
                    </a:xfrm>
                  </p:grpSpPr>
                  <p:cxnSp>
                    <p:nvCxnSpPr>
                      <p:cNvPr id="77" name="Rechte verbindingslijn 76">
                        <a:extLst>
                          <a:ext uri="{FF2B5EF4-FFF2-40B4-BE49-F238E27FC236}">
                            <a16:creationId xmlns:a16="http://schemas.microsoft.com/office/drawing/2014/main" id="{B7341234-43E0-41D0-87C7-B9B2BBBA7019}"/>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6FCF81D2-5DBC-437B-B91B-055B8B741FE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79" name="Groep 78">
                        <a:extLst>
                          <a:ext uri="{FF2B5EF4-FFF2-40B4-BE49-F238E27FC236}">
                            <a16:creationId xmlns:a16="http://schemas.microsoft.com/office/drawing/2014/main" id="{B9B7A660-2315-4C97-954F-1A4732B91691}"/>
                          </a:ext>
                        </a:extLst>
                      </p:cNvPr>
                      <p:cNvGrpSpPr/>
                      <p:nvPr userDrawn="1"/>
                    </p:nvGrpSpPr>
                    <p:grpSpPr>
                      <a:xfrm>
                        <a:off x="1270535" y="-878306"/>
                        <a:ext cx="526983" cy="613611"/>
                        <a:chOff x="1270535" y="-745959"/>
                        <a:chExt cx="526983" cy="481264"/>
                      </a:xfrm>
                    </p:grpSpPr>
                    <p:cxnSp>
                      <p:nvCxnSpPr>
                        <p:cNvPr id="80" name="Rechte verbindingslijn 79">
                          <a:extLst>
                            <a:ext uri="{FF2B5EF4-FFF2-40B4-BE49-F238E27FC236}">
                              <a16:creationId xmlns:a16="http://schemas.microsoft.com/office/drawing/2014/main" id="{36B22312-0B6E-476F-B6F1-A9925435B3EC}"/>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D8ED112A-94B3-46DB-AE38-3A44296F2C8B}"/>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AB67D76-8105-487F-8F86-33FD2F023904}"/>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F15CA2C9-3312-4E97-99BA-6F54F243C566}"/>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72" name="Rechte verbindingslijn 71">
                      <a:extLst>
                        <a:ext uri="{FF2B5EF4-FFF2-40B4-BE49-F238E27FC236}">
                          <a16:creationId xmlns:a16="http://schemas.microsoft.com/office/drawing/2014/main" id="{6DB7CEDC-5AE5-4314-B655-6D3D61D9A74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73" name="Groep 72">
                      <a:extLst>
                        <a:ext uri="{FF2B5EF4-FFF2-40B4-BE49-F238E27FC236}">
                          <a16:creationId xmlns:a16="http://schemas.microsoft.com/office/drawing/2014/main" id="{08D87BCE-5739-4518-A154-8E3A4F51A20C}"/>
                        </a:ext>
                      </a:extLst>
                    </p:cNvPr>
                    <p:cNvGrpSpPr/>
                    <p:nvPr userDrawn="1"/>
                  </p:nvGrpSpPr>
                  <p:grpSpPr>
                    <a:xfrm>
                      <a:off x="1094874" y="-607596"/>
                      <a:ext cx="878306" cy="276726"/>
                      <a:chOff x="1106905" y="-607596"/>
                      <a:chExt cx="878307" cy="276726"/>
                    </a:xfrm>
                  </p:grpSpPr>
                  <p:cxnSp>
                    <p:nvCxnSpPr>
                      <p:cNvPr id="74" name="Rechte verbindingslijn 73">
                        <a:extLst>
                          <a:ext uri="{FF2B5EF4-FFF2-40B4-BE49-F238E27FC236}">
                            <a16:creationId xmlns:a16="http://schemas.microsoft.com/office/drawing/2014/main" id="{B6D2F569-5574-4DC0-97A1-A4CCD8A2241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25AFB54A-7A0E-4C36-BE39-59398B5A2E6C}"/>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E21AE3DA-1603-4DEF-B901-73C7A6B47D01}"/>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66" name="Groep 65">
                    <a:extLst>
                      <a:ext uri="{FF2B5EF4-FFF2-40B4-BE49-F238E27FC236}">
                        <a16:creationId xmlns:a16="http://schemas.microsoft.com/office/drawing/2014/main" id="{3480A7B2-1171-4318-8D87-2817C38F6921}"/>
                      </a:ext>
                    </a:extLst>
                  </p:cNvPr>
                  <p:cNvGrpSpPr/>
                  <p:nvPr userDrawn="1"/>
                </p:nvGrpSpPr>
                <p:grpSpPr>
                  <a:xfrm rot="2700000">
                    <a:off x="1605871" y="-605080"/>
                    <a:ext cx="90079" cy="407021"/>
                    <a:chOff x="3130062" y="-817193"/>
                    <a:chExt cx="131884" cy="595920"/>
                  </a:xfrm>
                  <a:solidFill>
                    <a:srgbClr val="3399FF"/>
                  </a:solidFill>
                </p:grpSpPr>
                <p:sp>
                  <p:nvSpPr>
                    <p:cNvPr id="67" name="Rechthoek 66">
                      <a:extLst>
                        <a:ext uri="{FF2B5EF4-FFF2-40B4-BE49-F238E27FC236}">
                          <a16:creationId xmlns:a16="http://schemas.microsoft.com/office/drawing/2014/main" id="{EDE28CF4-C1F9-49E8-AC43-407EF506E633}"/>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68" name="Rechthoek: afgeronde bovenhoeken 67">
                      <a:extLst>
                        <a:ext uri="{FF2B5EF4-FFF2-40B4-BE49-F238E27FC236}">
                          <a16:creationId xmlns:a16="http://schemas.microsoft.com/office/drawing/2014/main" id="{2541F18B-0418-45F2-B036-AC2479B98E3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69" name="Gelijkbenige driehoek 68">
                      <a:extLst>
                        <a:ext uri="{FF2B5EF4-FFF2-40B4-BE49-F238E27FC236}">
                          <a16:creationId xmlns:a16="http://schemas.microsoft.com/office/drawing/2014/main" id="{98D58D1D-12B0-4325-A689-113D50D94BA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grpSp>
        </p:grpSp>
      </p:grpSp>
      <p:grpSp>
        <p:nvGrpSpPr>
          <p:cNvPr id="90" name="Instructie">
            <a:extLst>
              <a:ext uri="{FF2B5EF4-FFF2-40B4-BE49-F238E27FC236}">
                <a16:creationId xmlns:a16="http://schemas.microsoft.com/office/drawing/2014/main" id="{A7C08417-CFBD-4F77-B92C-4ED164D6097B}"/>
              </a:ext>
            </a:extLst>
          </p:cNvPr>
          <p:cNvGrpSpPr/>
          <p:nvPr userDrawn="1"/>
        </p:nvGrpSpPr>
        <p:grpSpPr>
          <a:xfrm>
            <a:off x="12391601" y="0"/>
            <a:ext cx="3183677" cy="2499789"/>
            <a:chOff x="12391601" y="0"/>
            <a:chExt cx="3183677" cy="2499789"/>
          </a:xfrm>
        </p:grpSpPr>
        <p:sp>
          <p:nvSpPr>
            <p:cNvPr id="91" name="Rechthoek 90">
              <a:extLst>
                <a:ext uri="{FF2B5EF4-FFF2-40B4-BE49-F238E27FC236}">
                  <a16:creationId xmlns:a16="http://schemas.microsoft.com/office/drawing/2014/main" id="{BB6BDA9F-975D-4ED9-9B9D-F39A129B0CF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92" name="Ovaal 91">
              <a:extLst>
                <a:ext uri="{FF2B5EF4-FFF2-40B4-BE49-F238E27FC236}">
                  <a16:creationId xmlns:a16="http://schemas.microsoft.com/office/drawing/2014/main" id="{75EB99F6-4356-478C-A57B-B8B2A7D87D1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3" name="Rechte verbindingslijn 92">
              <a:extLst>
                <a:ext uri="{FF2B5EF4-FFF2-40B4-BE49-F238E27FC236}">
                  <a16:creationId xmlns:a16="http://schemas.microsoft.com/office/drawing/2014/main" id="{05238CCE-F35A-4A25-927C-B1C21A77446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4" name="Rechte verbindingslijn 93">
              <a:extLst>
                <a:ext uri="{FF2B5EF4-FFF2-40B4-BE49-F238E27FC236}">
                  <a16:creationId xmlns:a16="http://schemas.microsoft.com/office/drawing/2014/main" id="{B5C69187-3F6E-496C-86B1-3C44AE6A002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5" name="Rechthoek 94">
              <a:extLst>
                <a:ext uri="{FF2B5EF4-FFF2-40B4-BE49-F238E27FC236}">
                  <a16:creationId xmlns:a16="http://schemas.microsoft.com/office/drawing/2014/main" id="{56D12428-9C15-4E8C-9ED9-FDEF8089163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96" name="Ovaal 95">
              <a:extLst>
                <a:ext uri="{FF2B5EF4-FFF2-40B4-BE49-F238E27FC236}">
                  <a16:creationId xmlns:a16="http://schemas.microsoft.com/office/drawing/2014/main" id="{157CB734-84BC-4BBA-96E3-C8006A2D68D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7" name="Rechthoek 96">
              <a:extLst>
                <a:ext uri="{FF2B5EF4-FFF2-40B4-BE49-F238E27FC236}">
                  <a16:creationId xmlns:a16="http://schemas.microsoft.com/office/drawing/2014/main" id="{2E0EEE8E-BB39-471C-B8EB-307586E5C2E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98" name="Groep 97">
              <a:extLst>
                <a:ext uri="{FF2B5EF4-FFF2-40B4-BE49-F238E27FC236}">
                  <a16:creationId xmlns:a16="http://schemas.microsoft.com/office/drawing/2014/main" id="{C9AA0F95-122D-4014-B271-1ED2273838B3}"/>
                </a:ext>
              </a:extLst>
            </p:cNvPr>
            <p:cNvGrpSpPr/>
            <p:nvPr userDrawn="1"/>
          </p:nvGrpSpPr>
          <p:grpSpPr>
            <a:xfrm>
              <a:off x="12757282" y="2184550"/>
              <a:ext cx="825500" cy="209550"/>
              <a:chOff x="13504624" y="2482850"/>
              <a:chExt cx="825500" cy="209550"/>
            </a:xfrm>
          </p:grpSpPr>
          <p:sp>
            <p:nvSpPr>
              <p:cNvPr id="104" name="Rechthoek 103">
                <a:extLst>
                  <a:ext uri="{FF2B5EF4-FFF2-40B4-BE49-F238E27FC236}">
                    <a16:creationId xmlns:a16="http://schemas.microsoft.com/office/drawing/2014/main" id="{48BF044C-0688-430A-AFB7-3618426FFC9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05" name="Rechte verbindingslijn 104">
                <a:extLst>
                  <a:ext uri="{FF2B5EF4-FFF2-40B4-BE49-F238E27FC236}">
                    <a16:creationId xmlns:a16="http://schemas.microsoft.com/office/drawing/2014/main" id="{74C20F2F-5838-4CDB-B0E8-72151A02676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6" name="Gelijkbenige driehoek 105">
                <a:extLst>
                  <a:ext uri="{FF2B5EF4-FFF2-40B4-BE49-F238E27FC236}">
                    <a16:creationId xmlns:a16="http://schemas.microsoft.com/office/drawing/2014/main" id="{E7BE669F-9F9C-4303-8648-30C449A5800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cxnSp>
          <p:nvCxnSpPr>
            <p:cNvPr id="99" name="Rechte verbindingslijn 98">
              <a:extLst>
                <a:ext uri="{FF2B5EF4-FFF2-40B4-BE49-F238E27FC236}">
                  <a16:creationId xmlns:a16="http://schemas.microsoft.com/office/drawing/2014/main" id="{7C7BC4C0-0E98-46B6-98CC-DE8A05B46B7E}"/>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0" name="Groep 99">
              <a:extLst>
                <a:ext uri="{FF2B5EF4-FFF2-40B4-BE49-F238E27FC236}">
                  <a16:creationId xmlns:a16="http://schemas.microsoft.com/office/drawing/2014/main" id="{67E2B21F-4AC1-4709-AC58-C4719FBA4EF0}"/>
                </a:ext>
              </a:extLst>
            </p:cNvPr>
            <p:cNvGrpSpPr/>
            <p:nvPr userDrawn="1"/>
          </p:nvGrpSpPr>
          <p:grpSpPr>
            <a:xfrm>
              <a:off x="12751697" y="1147804"/>
              <a:ext cx="289372" cy="314992"/>
              <a:chOff x="7322769" y="-310267"/>
              <a:chExt cx="289372" cy="314992"/>
            </a:xfrm>
          </p:grpSpPr>
          <p:sp>
            <p:nvSpPr>
              <p:cNvPr id="101" name="Rechthoek 100">
                <a:extLst>
                  <a:ext uri="{FF2B5EF4-FFF2-40B4-BE49-F238E27FC236}">
                    <a16:creationId xmlns:a16="http://schemas.microsoft.com/office/drawing/2014/main" id="{F877427E-6EB2-4158-B48A-47905832B77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02" name="Rechthoek 101">
                <a:extLst>
                  <a:ext uri="{FF2B5EF4-FFF2-40B4-BE49-F238E27FC236}">
                    <a16:creationId xmlns:a16="http://schemas.microsoft.com/office/drawing/2014/main" id="{6A76D59D-F13C-4842-AF54-C072A64D5E4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03" name="Rechthoek 102">
                <a:extLst>
                  <a:ext uri="{FF2B5EF4-FFF2-40B4-BE49-F238E27FC236}">
                    <a16:creationId xmlns:a16="http://schemas.microsoft.com/office/drawing/2014/main" id="{FF225F7B-34B0-407E-AE37-2B062A9F0BF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spTree>
    <p:extLst>
      <p:ext uri="{BB962C8B-B14F-4D97-AF65-F5344CB8AC3E}">
        <p14:creationId xmlns:p14="http://schemas.microsoft.com/office/powerpoint/2010/main" val="52267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TABEL">
    <p:bg>
      <p:bgPr>
        <a:solidFill>
          <a:schemeClr val="bg1"/>
        </a:solidFill>
        <a:effectLst/>
      </p:bgPr>
    </p:bg>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334451C0-425E-4E1C-89C2-9E4DE66562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710394F-0185-42F5-BE02-6D0CDEDD506A}"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874664" y="-491319"/>
            <a:ext cx="2442673"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TABEL</a:t>
            </a:r>
          </a:p>
        </p:txBody>
      </p:sp>
      <p:sp>
        <p:nvSpPr>
          <p:cNvPr id="27" name="Tijdelijke aanduiding voor tabel 16">
            <a:extLst>
              <a:ext uri="{FF2B5EF4-FFF2-40B4-BE49-F238E27FC236}">
                <a16:creationId xmlns:a16="http://schemas.microsoft.com/office/drawing/2014/main" id="{539895FF-B2F3-44CB-8AED-938C1DE01FC4}"/>
              </a:ext>
            </a:extLst>
          </p:cNvPr>
          <p:cNvSpPr>
            <a:spLocks noGrp="1"/>
          </p:cNvSpPr>
          <p:nvPr>
            <p:ph type="tbl" sz="quarter" idx="13" hasCustomPrompt="1"/>
          </p:nvPr>
        </p:nvSpPr>
        <p:spPr>
          <a:xfrm>
            <a:off x="6327757" y="1551998"/>
            <a:ext cx="3937816" cy="4497321"/>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tabel in te voegen</a:t>
            </a:r>
          </a:p>
        </p:txBody>
      </p:sp>
      <p:grpSp>
        <p:nvGrpSpPr>
          <p:cNvPr id="29" name="GRID" hidden="1">
            <a:extLst>
              <a:ext uri="{FF2B5EF4-FFF2-40B4-BE49-F238E27FC236}">
                <a16:creationId xmlns:a16="http://schemas.microsoft.com/office/drawing/2014/main" id="{D65DCD85-4ECE-44AD-B2D5-315692CCBA1D}"/>
              </a:ext>
            </a:extLst>
          </p:cNvPr>
          <p:cNvGrpSpPr/>
          <p:nvPr userDrawn="1"/>
        </p:nvGrpSpPr>
        <p:grpSpPr>
          <a:xfrm>
            <a:off x="-4482" y="0"/>
            <a:ext cx="12196482" cy="6867680"/>
            <a:chOff x="-4482" y="0"/>
            <a:chExt cx="12196482" cy="6867680"/>
          </a:xfrm>
          <a:solidFill>
            <a:srgbClr val="000000">
              <a:alpha val="30000"/>
            </a:srgbClr>
          </a:solidFill>
        </p:grpSpPr>
        <p:sp>
          <p:nvSpPr>
            <p:cNvPr id="30" name="Rechthoek 29">
              <a:extLst>
                <a:ext uri="{FF2B5EF4-FFF2-40B4-BE49-F238E27FC236}">
                  <a16:creationId xmlns:a16="http://schemas.microsoft.com/office/drawing/2014/main" id="{8EB9E105-09DC-4B4E-9048-C401CF558A50}"/>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C760754-FA9E-4DA9-8A33-4128ADC07443}"/>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FCD3515-F960-4D1D-8FB9-0DC4608F7BA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29482BC0-E6B9-4BA1-8D5F-5643BD9D5FEE}"/>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714F6EFB-7B6C-4DF4-8EAA-450B6902166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41CB6839-8303-4EAC-A387-CBCB0537290F}"/>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9081948D-2832-4D62-88DA-F828B57C44C8}"/>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8124DDDC-95C2-4093-B376-C3470D8E7C55}"/>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00003CB-AB66-4157-8B04-7BC603EE8378}"/>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 name="Instructie">
            <a:extLst>
              <a:ext uri="{FF2B5EF4-FFF2-40B4-BE49-F238E27FC236}">
                <a16:creationId xmlns:a16="http://schemas.microsoft.com/office/drawing/2014/main" id="{67291650-ED5A-415F-8D14-CFCFFD872957}"/>
              </a:ext>
            </a:extLst>
          </p:cNvPr>
          <p:cNvGrpSpPr/>
          <p:nvPr userDrawn="1"/>
        </p:nvGrpSpPr>
        <p:grpSpPr>
          <a:xfrm>
            <a:off x="-3437547" y="1434"/>
            <a:ext cx="3201327" cy="5082295"/>
            <a:chOff x="-3437547" y="1434"/>
            <a:chExt cx="3201327" cy="5082295"/>
          </a:xfrm>
        </p:grpSpPr>
        <p:cxnSp>
          <p:nvCxnSpPr>
            <p:cNvPr id="40" name="Rechte verbindingslijn 39">
              <a:extLst>
                <a:ext uri="{FF2B5EF4-FFF2-40B4-BE49-F238E27FC236}">
                  <a16:creationId xmlns:a16="http://schemas.microsoft.com/office/drawing/2014/main" id="{06A24ED6-D6B3-4653-8FEC-77404994CA1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41" name="Ovaal 40">
              <a:extLst>
                <a:ext uri="{FF2B5EF4-FFF2-40B4-BE49-F238E27FC236}">
                  <a16:creationId xmlns:a16="http://schemas.microsoft.com/office/drawing/2014/main" id="{6EC632DB-80B9-4DE6-B77B-260C298CCF9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42" name="Rechthoek 41">
              <a:extLst>
                <a:ext uri="{FF2B5EF4-FFF2-40B4-BE49-F238E27FC236}">
                  <a16:creationId xmlns:a16="http://schemas.microsoft.com/office/drawing/2014/main" id="{746763EA-7540-4FB0-A2C1-0337CDB5DA0D}"/>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3" name="Ovaal 42">
              <a:extLst>
                <a:ext uri="{FF2B5EF4-FFF2-40B4-BE49-F238E27FC236}">
                  <a16:creationId xmlns:a16="http://schemas.microsoft.com/office/drawing/2014/main" id="{0F7B2364-B2A3-41D2-AB1A-B69EB8AE2111}"/>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44" name="Rechthoek 43">
              <a:extLst>
                <a:ext uri="{FF2B5EF4-FFF2-40B4-BE49-F238E27FC236}">
                  <a16:creationId xmlns:a16="http://schemas.microsoft.com/office/drawing/2014/main" id="{FD20A933-A12F-4A33-9B77-D39E69E9295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5" name="Ovaal 44">
              <a:extLst>
                <a:ext uri="{FF2B5EF4-FFF2-40B4-BE49-F238E27FC236}">
                  <a16:creationId xmlns:a16="http://schemas.microsoft.com/office/drawing/2014/main" id="{3B44635E-C4CC-4ABB-8841-A1687E8BD77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46" name="Rechthoek 45">
              <a:extLst>
                <a:ext uri="{FF2B5EF4-FFF2-40B4-BE49-F238E27FC236}">
                  <a16:creationId xmlns:a16="http://schemas.microsoft.com/office/drawing/2014/main" id="{F3C16201-A304-493E-949F-E98095096D9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47" name="Ovaal 46">
              <a:extLst>
                <a:ext uri="{FF2B5EF4-FFF2-40B4-BE49-F238E27FC236}">
                  <a16:creationId xmlns:a16="http://schemas.microsoft.com/office/drawing/2014/main" id="{A0556163-592A-4717-8AA8-ADB303F69C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48" name="Rechthoek 47">
              <a:extLst>
                <a:ext uri="{FF2B5EF4-FFF2-40B4-BE49-F238E27FC236}">
                  <a16:creationId xmlns:a16="http://schemas.microsoft.com/office/drawing/2014/main" id="{CCFCF92E-FFD1-43F0-9DA8-ABC40892BBE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50" name="Rechthoek 49">
              <a:extLst>
                <a:ext uri="{FF2B5EF4-FFF2-40B4-BE49-F238E27FC236}">
                  <a16:creationId xmlns:a16="http://schemas.microsoft.com/office/drawing/2014/main" id="{40CFAA78-F9EA-410E-9C9C-C80E097977E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51" name="Ovaal 50">
              <a:extLst>
                <a:ext uri="{FF2B5EF4-FFF2-40B4-BE49-F238E27FC236}">
                  <a16:creationId xmlns:a16="http://schemas.microsoft.com/office/drawing/2014/main" id="{473594F1-8ADA-4A69-9278-74199BE4DCD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2" name="Rechte verbindingslijn 51">
              <a:extLst>
                <a:ext uri="{FF2B5EF4-FFF2-40B4-BE49-F238E27FC236}">
                  <a16:creationId xmlns:a16="http://schemas.microsoft.com/office/drawing/2014/main" id="{D02562DE-9EFC-46AF-9584-2DD4F4B8D90F}"/>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53" name="Groep 52">
              <a:extLst>
                <a:ext uri="{FF2B5EF4-FFF2-40B4-BE49-F238E27FC236}">
                  <a16:creationId xmlns:a16="http://schemas.microsoft.com/office/drawing/2014/main" id="{790DF61D-EC08-484C-9AD0-ADD5468E317E}"/>
                </a:ext>
              </a:extLst>
            </p:cNvPr>
            <p:cNvGrpSpPr/>
            <p:nvPr userDrawn="1"/>
          </p:nvGrpSpPr>
          <p:grpSpPr>
            <a:xfrm>
              <a:off x="-3437547" y="349413"/>
              <a:ext cx="2933825" cy="558875"/>
              <a:chOff x="-3419346" y="368233"/>
              <a:chExt cx="3904920" cy="743862"/>
            </a:xfrm>
          </p:grpSpPr>
          <p:sp>
            <p:nvSpPr>
              <p:cNvPr id="65" name="Rechthoek 64">
                <a:extLst>
                  <a:ext uri="{FF2B5EF4-FFF2-40B4-BE49-F238E27FC236}">
                    <a16:creationId xmlns:a16="http://schemas.microsoft.com/office/drawing/2014/main" id="{EB3F86BB-EE8D-4A9A-B72C-EA0C91AD896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66" name="Rechte verbindingslijn 65">
                <a:extLst>
                  <a:ext uri="{FF2B5EF4-FFF2-40B4-BE49-F238E27FC236}">
                    <a16:creationId xmlns:a16="http://schemas.microsoft.com/office/drawing/2014/main" id="{19407B7A-E71D-43A9-A2F8-6FF91C160F0A}"/>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1744ABFE-FC50-4CA7-8BCD-CA30024FCE9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Rechthoek 67">
                <a:extLst>
                  <a:ext uri="{FF2B5EF4-FFF2-40B4-BE49-F238E27FC236}">
                    <a16:creationId xmlns:a16="http://schemas.microsoft.com/office/drawing/2014/main" id="{256846B4-5740-43C1-9799-33DE2F47438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69" name="Groep 68">
                <a:extLst>
                  <a:ext uri="{FF2B5EF4-FFF2-40B4-BE49-F238E27FC236}">
                    <a16:creationId xmlns:a16="http://schemas.microsoft.com/office/drawing/2014/main" id="{4C247C22-FA29-426F-A159-CD4685AC7DDA}"/>
                  </a:ext>
                </a:extLst>
              </p:cNvPr>
              <p:cNvGrpSpPr/>
              <p:nvPr userDrawn="1"/>
            </p:nvGrpSpPr>
            <p:grpSpPr>
              <a:xfrm>
                <a:off x="-3002834" y="720303"/>
                <a:ext cx="182598" cy="143759"/>
                <a:chOff x="-3310843" y="700986"/>
                <a:chExt cx="182598" cy="143759"/>
              </a:xfrm>
            </p:grpSpPr>
            <p:grpSp>
              <p:nvGrpSpPr>
                <p:cNvPr id="108" name="Groep 107">
                  <a:extLst>
                    <a:ext uri="{FF2B5EF4-FFF2-40B4-BE49-F238E27FC236}">
                      <a16:creationId xmlns:a16="http://schemas.microsoft.com/office/drawing/2014/main" id="{55C343B0-222D-4EF1-B83D-C7ED048407A1}"/>
                    </a:ext>
                  </a:extLst>
                </p:cNvPr>
                <p:cNvGrpSpPr/>
                <p:nvPr userDrawn="1"/>
              </p:nvGrpSpPr>
              <p:grpSpPr>
                <a:xfrm>
                  <a:off x="-3310843" y="700986"/>
                  <a:ext cx="182598" cy="143759"/>
                  <a:chOff x="-3310843" y="700986"/>
                  <a:chExt cx="182598" cy="143759"/>
                </a:xfrm>
              </p:grpSpPr>
              <p:cxnSp>
                <p:nvCxnSpPr>
                  <p:cNvPr id="112" name="Rechte verbindingslijn 111">
                    <a:extLst>
                      <a:ext uri="{FF2B5EF4-FFF2-40B4-BE49-F238E27FC236}">
                        <a16:creationId xmlns:a16="http://schemas.microsoft.com/office/drawing/2014/main" id="{F2239823-C1E2-4F4A-A1F3-CAEABD54A2D6}"/>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13" name="Rechte verbindingslijn 112">
                    <a:extLst>
                      <a:ext uri="{FF2B5EF4-FFF2-40B4-BE49-F238E27FC236}">
                        <a16:creationId xmlns:a16="http://schemas.microsoft.com/office/drawing/2014/main" id="{1A9C7554-903F-4D46-8464-0DE8E06AE1A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14" name="Rechte verbindingslijn 113">
                    <a:extLst>
                      <a:ext uri="{FF2B5EF4-FFF2-40B4-BE49-F238E27FC236}">
                        <a16:creationId xmlns:a16="http://schemas.microsoft.com/office/drawing/2014/main" id="{AF0E58E2-A7F8-426D-9693-4B5A6463504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15" name="Rechte verbindingslijn 114">
                    <a:extLst>
                      <a:ext uri="{FF2B5EF4-FFF2-40B4-BE49-F238E27FC236}">
                        <a16:creationId xmlns:a16="http://schemas.microsoft.com/office/drawing/2014/main" id="{0BB312D8-1D88-41C1-AC3B-E8D2F9860D9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6" name="Rechte verbindingslijn 115">
                    <a:extLst>
                      <a:ext uri="{FF2B5EF4-FFF2-40B4-BE49-F238E27FC236}">
                        <a16:creationId xmlns:a16="http://schemas.microsoft.com/office/drawing/2014/main" id="{394BC1AB-AF53-4C18-A2AD-C998DBBDE43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09" name="Groep 108">
                  <a:extLst>
                    <a:ext uri="{FF2B5EF4-FFF2-40B4-BE49-F238E27FC236}">
                      <a16:creationId xmlns:a16="http://schemas.microsoft.com/office/drawing/2014/main" id="{1A4BDCA0-2219-43BB-868C-C25ECAF507AE}"/>
                    </a:ext>
                  </a:extLst>
                </p:cNvPr>
                <p:cNvGrpSpPr/>
                <p:nvPr userDrawn="1"/>
              </p:nvGrpSpPr>
              <p:grpSpPr>
                <a:xfrm flipH="1">
                  <a:off x="-3310774" y="735854"/>
                  <a:ext cx="88801" cy="72568"/>
                  <a:chOff x="-2091059" y="1395403"/>
                  <a:chExt cx="157316" cy="128558"/>
                </a:xfrm>
              </p:grpSpPr>
              <p:sp>
                <p:nvSpPr>
                  <p:cNvPr id="110" name="Rechthoek 109">
                    <a:extLst>
                      <a:ext uri="{FF2B5EF4-FFF2-40B4-BE49-F238E27FC236}">
                        <a16:creationId xmlns:a16="http://schemas.microsoft.com/office/drawing/2014/main" id="{1C9F3F1F-64DD-4E4A-83F2-C055A38D393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1" name="Pijl: punthaak 110">
                    <a:extLst>
                      <a:ext uri="{FF2B5EF4-FFF2-40B4-BE49-F238E27FC236}">
                        <a16:creationId xmlns:a16="http://schemas.microsoft.com/office/drawing/2014/main" id="{19898A46-301E-4709-975D-E22127315D4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70" name="Groep 69">
                <a:extLst>
                  <a:ext uri="{FF2B5EF4-FFF2-40B4-BE49-F238E27FC236}">
                    <a16:creationId xmlns:a16="http://schemas.microsoft.com/office/drawing/2014/main" id="{44707FBA-B162-4AA0-A198-C99F0AD099E9}"/>
                  </a:ext>
                </a:extLst>
              </p:cNvPr>
              <p:cNvGrpSpPr/>
              <p:nvPr userDrawn="1"/>
            </p:nvGrpSpPr>
            <p:grpSpPr>
              <a:xfrm>
                <a:off x="-3326107" y="720303"/>
                <a:ext cx="182598" cy="143759"/>
                <a:chOff x="-3634116" y="700986"/>
                <a:chExt cx="182598" cy="143759"/>
              </a:xfrm>
            </p:grpSpPr>
            <p:grpSp>
              <p:nvGrpSpPr>
                <p:cNvPr id="99" name="Groep 98">
                  <a:extLst>
                    <a:ext uri="{FF2B5EF4-FFF2-40B4-BE49-F238E27FC236}">
                      <a16:creationId xmlns:a16="http://schemas.microsoft.com/office/drawing/2014/main" id="{1883377F-6331-4ED0-BA07-6F98B0D5A272}"/>
                    </a:ext>
                  </a:extLst>
                </p:cNvPr>
                <p:cNvGrpSpPr/>
                <p:nvPr userDrawn="1"/>
              </p:nvGrpSpPr>
              <p:grpSpPr>
                <a:xfrm>
                  <a:off x="-3634116" y="700986"/>
                  <a:ext cx="182598" cy="143759"/>
                  <a:chOff x="-3634116" y="700986"/>
                  <a:chExt cx="182598" cy="143759"/>
                </a:xfrm>
              </p:grpSpPr>
              <p:cxnSp>
                <p:nvCxnSpPr>
                  <p:cNvPr id="103" name="Rechte verbindingslijn 102">
                    <a:extLst>
                      <a:ext uri="{FF2B5EF4-FFF2-40B4-BE49-F238E27FC236}">
                        <a16:creationId xmlns:a16="http://schemas.microsoft.com/office/drawing/2014/main" id="{8F59722E-E87F-46F2-8A68-60B967947FE6}"/>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682ABF06-8889-4091-8284-419C9151E0F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05" name="Rechte verbindingslijn 104">
                    <a:extLst>
                      <a:ext uri="{FF2B5EF4-FFF2-40B4-BE49-F238E27FC236}">
                        <a16:creationId xmlns:a16="http://schemas.microsoft.com/office/drawing/2014/main" id="{71E60287-9B73-420F-AAEC-D4C1D175B0C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6" name="Rechte verbindingslijn 105">
                    <a:extLst>
                      <a:ext uri="{FF2B5EF4-FFF2-40B4-BE49-F238E27FC236}">
                        <a16:creationId xmlns:a16="http://schemas.microsoft.com/office/drawing/2014/main" id="{372B38D8-636B-4E51-A040-C699736C0ED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07" name="Rechte verbindingslijn 106">
                    <a:extLst>
                      <a:ext uri="{FF2B5EF4-FFF2-40B4-BE49-F238E27FC236}">
                        <a16:creationId xmlns:a16="http://schemas.microsoft.com/office/drawing/2014/main" id="{C80E1EE4-E31D-4DDD-96D2-30D020D5DD1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00" name="Groep 99">
                  <a:extLst>
                    <a:ext uri="{FF2B5EF4-FFF2-40B4-BE49-F238E27FC236}">
                      <a16:creationId xmlns:a16="http://schemas.microsoft.com/office/drawing/2014/main" id="{B21AF143-A15D-49FF-B701-B1A035552796}"/>
                    </a:ext>
                  </a:extLst>
                </p:cNvPr>
                <p:cNvGrpSpPr/>
                <p:nvPr userDrawn="1"/>
              </p:nvGrpSpPr>
              <p:grpSpPr>
                <a:xfrm>
                  <a:off x="-3634047" y="735854"/>
                  <a:ext cx="88801" cy="72568"/>
                  <a:chOff x="-2091059" y="1395403"/>
                  <a:chExt cx="157316" cy="128558"/>
                </a:xfrm>
              </p:grpSpPr>
              <p:sp>
                <p:nvSpPr>
                  <p:cNvPr id="101" name="Rechthoek 100">
                    <a:extLst>
                      <a:ext uri="{FF2B5EF4-FFF2-40B4-BE49-F238E27FC236}">
                        <a16:creationId xmlns:a16="http://schemas.microsoft.com/office/drawing/2014/main" id="{2E753419-0531-47C9-8AC9-9C08A19C3E3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2" name="Pijl: punthaak 101">
                    <a:extLst>
                      <a:ext uri="{FF2B5EF4-FFF2-40B4-BE49-F238E27FC236}">
                        <a16:creationId xmlns:a16="http://schemas.microsoft.com/office/drawing/2014/main" id="{A490B643-C229-44A6-A584-1A05FB247B7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71" name="Rechte verbindingslijn 70">
                <a:extLst>
                  <a:ext uri="{FF2B5EF4-FFF2-40B4-BE49-F238E27FC236}">
                    <a16:creationId xmlns:a16="http://schemas.microsoft.com/office/drawing/2014/main" id="{0E30281C-AA9E-498B-B754-6244BDC3FFC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72" name="Rechte verbindingslijn 71">
                <a:extLst>
                  <a:ext uri="{FF2B5EF4-FFF2-40B4-BE49-F238E27FC236}">
                    <a16:creationId xmlns:a16="http://schemas.microsoft.com/office/drawing/2014/main" id="{5930F9C7-5173-4642-A803-C368BA633BA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73" name="Groep 72">
                <a:extLst>
                  <a:ext uri="{FF2B5EF4-FFF2-40B4-BE49-F238E27FC236}">
                    <a16:creationId xmlns:a16="http://schemas.microsoft.com/office/drawing/2014/main" id="{4166B5F9-4D4E-450A-9860-06A4550D8796}"/>
                  </a:ext>
                </a:extLst>
              </p:cNvPr>
              <p:cNvGrpSpPr/>
              <p:nvPr userDrawn="1"/>
            </p:nvGrpSpPr>
            <p:grpSpPr>
              <a:xfrm>
                <a:off x="-2425037" y="370226"/>
                <a:ext cx="357690" cy="330595"/>
                <a:chOff x="-2721817" y="347336"/>
                <a:chExt cx="432805" cy="400021"/>
              </a:xfrm>
            </p:grpSpPr>
            <p:sp>
              <p:nvSpPr>
                <p:cNvPr id="88" name="Rechthoek 87">
                  <a:extLst>
                    <a:ext uri="{FF2B5EF4-FFF2-40B4-BE49-F238E27FC236}">
                      <a16:creationId xmlns:a16="http://schemas.microsoft.com/office/drawing/2014/main" id="{DE8B4FBD-FADB-4C0A-BDB9-172E908552F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89" name="Groep 88">
                  <a:extLst>
                    <a:ext uri="{FF2B5EF4-FFF2-40B4-BE49-F238E27FC236}">
                      <a16:creationId xmlns:a16="http://schemas.microsoft.com/office/drawing/2014/main" id="{E93DCACD-BB1B-48C0-B77C-9989B81FC004}"/>
                    </a:ext>
                  </a:extLst>
                </p:cNvPr>
                <p:cNvGrpSpPr/>
                <p:nvPr userDrawn="1"/>
              </p:nvGrpSpPr>
              <p:grpSpPr>
                <a:xfrm>
                  <a:off x="-2652453" y="431583"/>
                  <a:ext cx="294076" cy="231526"/>
                  <a:chOff x="-3634116" y="700986"/>
                  <a:chExt cx="182598" cy="143759"/>
                </a:xfrm>
              </p:grpSpPr>
              <p:grpSp>
                <p:nvGrpSpPr>
                  <p:cNvPr id="90" name="Groep 89">
                    <a:extLst>
                      <a:ext uri="{FF2B5EF4-FFF2-40B4-BE49-F238E27FC236}">
                        <a16:creationId xmlns:a16="http://schemas.microsoft.com/office/drawing/2014/main" id="{534A2612-C954-42F4-BBCC-3704E17F9096}"/>
                      </a:ext>
                    </a:extLst>
                  </p:cNvPr>
                  <p:cNvGrpSpPr/>
                  <p:nvPr userDrawn="1"/>
                </p:nvGrpSpPr>
                <p:grpSpPr>
                  <a:xfrm>
                    <a:off x="-3634116" y="700986"/>
                    <a:ext cx="182598" cy="143759"/>
                    <a:chOff x="-3634116" y="700986"/>
                    <a:chExt cx="182598" cy="143759"/>
                  </a:xfrm>
                </p:grpSpPr>
                <p:cxnSp>
                  <p:nvCxnSpPr>
                    <p:cNvPr id="94" name="Rechte verbindingslijn 93">
                      <a:extLst>
                        <a:ext uri="{FF2B5EF4-FFF2-40B4-BE49-F238E27FC236}">
                          <a16:creationId xmlns:a16="http://schemas.microsoft.com/office/drawing/2014/main" id="{1EC449B6-2100-4ABE-BCB9-5963E3A08B4E}"/>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E1F61B38-4EFA-4702-B43C-AE442E9658C0}"/>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F269BF62-8D6B-4B6C-9CCD-1A3672286E3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590433AB-1B48-4C9B-B6EA-F53F2928684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98" name="Rechte verbindingslijn 97">
                      <a:extLst>
                        <a:ext uri="{FF2B5EF4-FFF2-40B4-BE49-F238E27FC236}">
                          <a16:creationId xmlns:a16="http://schemas.microsoft.com/office/drawing/2014/main" id="{89014052-EFC5-4488-AB68-C04A43D6E00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91" name="Groep 90">
                    <a:extLst>
                      <a:ext uri="{FF2B5EF4-FFF2-40B4-BE49-F238E27FC236}">
                        <a16:creationId xmlns:a16="http://schemas.microsoft.com/office/drawing/2014/main" id="{2AC7DC2A-D987-45DE-837E-98F75421A0FD}"/>
                      </a:ext>
                    </a:extLst>
                  </p:cNvPr>
                  <p:cNvGrpSpPr/>
                  <p:nvPr userDrawn="1"/>
                </p:nvGrpSpPr>
                <p:grpSpPr>
                  <a:xfrm>
                    <a:off x="-3634047" y="735854"/>
                    <a:ext cx="88801" cy="72568"/>
                    <a:chOff x="-2091059" y="1395403"/>
                    <a:chExt cx="157316" cy="128558"/>
                  </a:xfrm>
                </p:grpSpPr>
                <p:sp>
                  <p:nvSpPr>
                    <p:cNvPr id="92" name="Rechthoek 91">
                      <a:extLst>
                        <a:ext uri="{FF2B5EF4-FFF2-40B4-BE49-F238E27FC236}">
                          <a16:creationId xmlns:a16="http://schemas.microsoft.com/office/drawing/2014/main" id="{0B2E9D68-7CA3-43B8-BBFC-2556009BEE9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3" name="Pijl: punthaak 92">
                      <a:extLst>
                        <a:ext uri="{FF2B5EF4-FFF2-40B4-BE49-F238E27FC236}">
                          <a16:creationId xmlns:a16="http://schemas.microsoft.com/office/drawing/2014/main" id="{E83C4E90-9971-478A-A797-12CF74834CE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74" name="Groep 73">
                <a:extLst>
                  <a:ext uri="{FF2B5EF4-FFF2-40B4-BE49-F238E27FC236}">
                    <a16:creationId xmlns:a16="http://schemas.microsoft.com/office/drawing/2014/main" id="{7C231F3A-356A-465A-9169-D1F8BEA3FBD9}"/>
                  </a:ext>
                </a:extLst>
              </p:cNvPr>
              <p:cNvGrpSpPr/>
              <p:nvPr userDrawn="1"/>
            </p:nvGrpSpPr>
            <p:grpSpPr>
              <a:xfrm>
                <a:off x="-2425037" y="781500"/>
                <a:ext cx="357690" cy="330595"/>
                <a:chOff x="-2721817" y="782525"/>
                <a:chExt cx="432805" cy="400021"/>
              </a:xfrm>
            </p:grpSpPr>
            <p:sp>
              <p:nvSpPr>
                <p:cNvPr id="77" name="Rechthoek 76">
                  <a:extLst>
                    <a:ext uri="{FF2B5EF4-FFF2-40B4-BE49-F238E27FC236}">
                      <a16:creationId xmlns:a16="http://schemas.microsoft.com/office/drawing/2014/main" id="{84E400E9-0E59-403D-A053-A08F366FB5D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8" name="Groep 77">
                  <a:extLst>
                    <a:ext uri="{FF2B5EF4-FFF2-40B4-BE49-F238E27FC236}">
                      <a16:creationId xmlns:a16="http://schemas.microsoft.com/office/drawing/2014/main" id="{9A6FC1C7-78FF-4D0E-B8C5-8659E60B9980}"/>
                    </a:ext>
                  </a:extLst>
                </p:cNvPr>
                <p:cNvGrpSpPr/>
                <p:nvPr userDrawn="1"/>
              </p:nvGrpSpPr>
              <p:grpSpPr>
                <a:xfrm>
                  <a:off x="-2652453" y="866772"/>
                  <a:ext cx="294076" cy="231526"/>
                  <a:chOff x="-3310843" y="700986"/>
                  <a:chExt cx="182598" cy="143759"/>
                </a:xfrm>
              </p:grpSpPr>
              <p:grpSp>
                <p:nvGrpSpPr>
                  <p:cNvPr id="79" name="Groep 78">
                    <a:extLst>
                      <a:ext uri="{FF2B5EF4-FFF2-40B4-BE49-F238E27FC236}">
                        <a16:creationId xmlns:a16="http://schemas.microsoft.com/office/drawing/2014/main" id="{3EDC15C3-27F0-4E87-8FC5-D6C289BC7866}"/>
                      </a:ext>
                    </a:extLst>
                  </p:cNvPr>
                  <p:cNvGrpSpPr/>
                  <p:nvPr userDrawn="1"/>
                </p:nvGrpSpPr>
                <p:grpSpPr>
                  <a:xfrm>
                    <a:off x="-3310843" y="700986"/>
                    <a:ext cx="182598" cy="143759"/>
                    <a:chOff x="-3310843" y="700986"/>
                    <a:chExt cx="182598" cy="143759"/>
                  </a:xfrm>
                </p:grpSpPr>
                <p:cxnSp>
                  <p:nvCxnSpPr>
                    <p:cNvPr id="83" name="Rechte verbindingslijn 82">
                      <a:extLst>
                        <a:ext uri="{FF2B5EF4-FFF2-40B4-BE49-F238E27FC236}">
                          <a16:creationId xmlns:a16="http://schemas.microsoft.com/office/drawing/2014/main" id="{4385B560-2F17-424C-9FEA-D8D07118BE1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8A24D46C-8B6A-4CEB-96FC-49DF5352B62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259C3FBC-BDD0-4BD2-8F30-F9263277B47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6EB7087A-1180-49ED-9638-05A550EDD50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6DD74B3C-A4AD-497E-8685-9361A554103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80" name="Groep 79">
                    <a:extLst>
                      <a:ext uri="{FF2B5EF4-FFF2-40B4-BE49-F238E27FC236}">
                        <a16:creationId xmlns:a16="http://schemas.microsoft.com/office/drawing/2014/main" id="{F8F8E0F3-E506-4D05-928D-15E8744DAD7B}"/>
                      </a:ext>
                    </a:extLst>
                  </p:cNvPr>
                  <p:cNvGrpSpPr/>
                  <p:nvPr userDrawn="1"/>
                </p:nvGrpSpPr>
                <p:grpSpPr>
                  <a:xfrm flipH="1">
                    <a:off x="-3310774" y="735854"/>
                    <a:ext cx="88801" cy="72568"/>
                    <a:chOff x="-2091059" y="1395403"/>
                    <a:chExt cx="157316" cy="128558"/>
                  </a:xfrm>
                </p:grpSpPr>
                <p:sp>
                  <p:nvSpPr>
                    <p:cNvPr id="81" name="Rechthoek 80">
                      <a:extLst>
                        <a:ext uri="{FF2B5EF4-FFF2-40B4-BE49-F238E27FC236}">
                          <a16:creationId xmlns:a16="http://schemas.microsoft.com/office/drawing/2014/main" id="{C27D1AFD-BFDB-40F2-9D8A-F2D9D45ACB2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2" name="Pijl: punthaak 81">
                      <a:extLst>
                        <a:ext uri="{FF2B5EF4-FFF2-40B4-BE49-F238E27FC236}">
                          <a16:creationId xmlns:a16="http://schemas.microsoft.com/office/drawing/2014/main" id="{B248D4E2-E2E7-4846-9D23-E4C3AAEC066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75" name="Rechthoek 74">
                <a:extLst>
                  <a:ext uri="{FF2B5EF4-FFF2-40B4-BE49-F238E27FC236}">
                    <a16:creationId xmlns:a16="http://schemas.microsoft.com/office/drawing/2014/main" id="{C0DA822C-5671-48D2-96F3-1D228C1EE2D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76" name="Rechthoek 75">
                <a:extLst>
                  <a:ext uri="{FF2B5EF4-FFF2-40B4-BE49-F238E27FC236}">
                    <a16:creationId xmlns:a16="http://schemas.microsoft.com/office/drawing/2014/main" id="{7FB9BCA4-0527-4590-8780-B06FC225FF0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54" name="Rechte verbindingslijn 53">
              <a:extLst>
                <a:ext uri="{FF2B5EF4-FFF2-40B4-BE49-F238E27FC236}">
                  <a16:creationId xmlns:a16="http://schemas.microsoft.com/office/drawing/2014/main" id="{5FDC0D23-0C65-40D0-8700-BB9944661F13}"/>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55" name="Rechthoek 54">
              <a:extLst>
                <a:ext uri="{FF2B5EF4-FFF2-40B4-BE49-F238E27FC236}">
                  <a16:creationId xmlns:a16="http://schemas.microsoft.com/office/drawing/2014/main" id="{A4093638-8297-44E9-9859-C4D522BE9E9D}"/>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56" name="Ovaal 55">
              <a:extLst>
                <a:ext uri="{FF2B5EF4-FFF2-40B4-BE49-F238E27FC236}">
                  <a16:creationId xmlns:a16="http://schemas.microsoft.com/office/drawing/2014/main" id="{B0796557-94D0-49B2-B689-67F5FCB81F6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7" name="Rechthoek 56">
              <a:extLst>
                <a:ext uri="{FF2B5EF4-FFF2-40B4-BE49-F238E27FC236}">
                  <a16:creationId xmlns:a16="http://schemas.microsoft.com/office/drawing/2014/main" id="{FD1D30DB-B7A4-4A69-B615-A12871DD078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58" name="Ovaal 57">
              <a:extLst>
                <a:ext uri="{FF2B5EF4-FFF2-40B4-BE49-F238E27FC236}">
                  <a16:creationId xmlns:a16="http://schemas.microsoft.com/office/drawing/2014/main" id="{B4F74CB8-C646-4AA9-AA3A-704D594385FF}"/>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9" name="Rechthoek 58">
              <a:extLst>
                <a:ext uri="{FF2B5EF4-FFF2-40B4-BE49-F238E27FC236}">
                  <a16:creationId xmlns:a16="http://schemas.microsoft.com/office/drawing/2014/main" id="{6FC12112-B155-4E93-AE42-C84A8192DD30}"/>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60" name="Ovaal 59">
              <a:extLst>
                <a:ext uri="{FF2B5EF4-FFF2-40B4-BE49-F238E27FC236}">
                  <a16:creationId xmlns:a16="http://schemas.microsoft.com/office/drawing/2014/main" id="{503A26EC-0B00-469A-B88E-858942BBDC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61" name="Rechthoek 60">
              <a:extLst>
                <a:ext uri="{FF2B5EF4-FFF2-40B4-BE49-F238E27FC236}">
                  <a16:creationId xmlns:a16="http://schemas.microsoft.com/office/drawing/2014/main" id="{8EB88618-763C-4FEF-9A5B-222BB89743C6}"/>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62" name="Ovaal 61">
              <a:extLst>
                <a:ext uri="{FF2B5EF4-FFF2-40B4-BE49-F238E27FC236}">
                  <a16:creationId xmlns:a16="http://schemas.microsoft.com/office/drawing/2014/main" id="{27C87DD1-6B1A-4ED7-893C-ED5787FA51E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63" name="Rechthoek 62">
              <a:extLst>
                <a:ext uri="{FF2B5EF4-FFF2-40B4-BE49-F238E27FC236}">
                  <a16:creationId xmlns:a16="http://schemas.microsoft.com/office/drawing/2014/main" id="{78A12453-3F39-4997-BA94-5E38E0150C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64" name="Rechthoek 63">
              <a:extLst>
                <a:ext uri="{FF2B5EF4-FFF2-40B4-BE49-F238E27FC236}">
                  <a16:creationId xmlns:a16="http://schemas.microsoft.com/office/drawing/2014/main" id="{DCFC1131-7A5B-4C25-B774-E8B314AC6A4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20" name="Instructie">
            <a:extLst>
              <a:ext uri="{FF2B5EF4-FFF2-40B4-BE49-F238E27FC236}">
                <a16:creationId xmlns:a16="http://schemas.microsoft.com/office/drawing/2014/main" id="{140A1E9C-CA32-4FEC-9EAA-98A7A9074BA1}"/>
              </a:ext>
            </a:extLst>
          </p:cNvPr>
          <p:cNvGrpSpPr/>
          <p:nvPr userDrawn="1"/>
        </p:nvGrpSpPr>
        <p:grpSpPr>
          <a:xfrm>
            <a:off x="12391601" y="0"/>
            <a:ext cx="3183677" cy="2499789"/>
            <a:chOff x="12391601" y="0"/>
            <a:chExt cx="3183677" cy="2499789"/>
          </a:xfrm>
        </p:grpSpPr>
        <p:sp>
          <p:nvSpPr>
            <p:cNvPr id="122" name="Rechthoek 121">
              <a:extLst>
                <a:ext uri="{FF2B5EF4-FFF2-40B4-BE49-F238E27FC236}">
                  <a16:creationId xmlns:a16="http://schemas.microsoft.com/office/drawing/2014/main" id="{AE6AD65F-EE44-456F-8184-4A23B5D4180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123" name="Ovaal 122">
              <a:extLst>
                <a:ext uri="{FF2B5EF4-FFF2-40B4-BE49-F238E27FC236}">
                  <a16:creationId xmlns:a16="http://schemas.microsoft.com/office/drawing/2014/main" id="{22365E7E-B64B-42BF-BFC1-9C2DC56D605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4" name="Rechte verbindingslijn 123">
              <a:extLst>
                <a:ext uri="{FF2B5EF4-FFF2-40B4-BE49-F238E27FC236}">
                  <a16:creationId xmlns:a16="http://schemas.microsoft.com/office/drawing/2014/main" id="{2C060D96-1927-48F1-B829-3F1982F3143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25" name="Rechte verbindingslijn 124">
              <a:extLst>
                <a:ext uri="{FF2B5EF4-FFF2-40B4-BE49-F238E27FC236}">
                  <a16:creationId xmlns:a16="http://schemas.microsoft.com/office/drawing/2014/main" id="{AC26D5E1-2687-494B-ADE9-E0D55812082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26" name="Rechthoek 125">
              <a:extLst>
                <a:ext uri="{FF2B5EF4-FFF2-40B4-BE49-F238E27FC236}">
                  <a16:creationId xmlns:a16="http://schemas.microsoft.com/office/drawing/2014/main" id="{5C027970-47B3-4B6C-9E95-A7C2B0A1DDD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27" name="Ovaal 126">
              <a:extLst>
                <a:ext uri="{FF2B5EF4-FFF2-40B4-BE49-F238E27FC236}">
                  <a16:creationId xmlns:a16="http://schemas.microsoft.com/office/drawing/2014/main" id="{50156B40-4B1E-4446-B2C9-3E66CDFB387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28" name="Rechthoek 127">
              <a:extLst>
                <a:ext uri="{FF2B5EF4-FFF2-40B4-BE49-F238E27FC236}">
                  <a16:creationId xmlns:a16="http://schemas.microsoft.com/office/drawing/2014/main" id="{3D194632-A864-4C8E-A4E8-5A11EDB5AFE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9" name="Groep 128">
              <a:extLst>
                <a:ext uri="{FF2B5EF4-FFF2-40B4-BE49-F238E27FC236}">
                  <a16:creationId xmlns:a16="http://schemas.microsoft.com/office/drawing/2014/main" id="{BD708FC9-5706-4486-9535-C3E9672C4D8E}"/>
                </a:ext>
              </a:extLst>
            </p:cNvPr>
            <p:cNvGrpSpPr/>
            <p:nvPr userDrawn="1"/>
          </p:nvGrpSpPr>
          <p:grpSpPr>
            <a:xfrm>
              <a:off x="12757282" y="2184550"/>
              <a:ext cx="825500" cy="209550"/>
              <a:chOff x="13504624" y="2482850"/>
              <a:chExt cx="825500" cy="209550"/>
            </a:xfrm>
          </p:grpSpPr>
          <p:sp>
            <p:nvSpPr>
              <p:cNvPr id="140" name="Rechthoek 139">
                <a:extLst>
                  <a:ext uri="{FF2B5EF4-FFF2-40B4-BE49-F238E27FC236}">
                    <a16:creationId xmlns:a16="http://schemas.microsoft.com/office/drawing/2014/main" id="{0F6647D7-F556-45F0-9FDC-5986A5E827A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dirty="0">
                    <a:solidFill>
                      <a:schemeClr val="tx1"/>
                    </a:solidFill>
                    <a:latin typeface="Arial" panose="020B0604020202020204" pitchFamily="34" charset="0"/>
                    <a:cs typeface="Arial" panose="020B0604020202020204" pitchFamily="34" charset="0"/>
                  </a:rPr>
                  <a:t>OK</a:t>
                </a:r>
              </a:p>
            </p:txBody>
          </p:sp>
          <p:cxnSp>
            <p:nvCxnSpPr>
              <p:cNvPr id="141" name="Rechte verbindingslijn 140">
                <a:extLst>
                  <a:ext uri="{FF2B5EF4-FFF2-40B4-BE49-F238E27FC236}">
                    <a16:creationId xmlns:a16="http://schemas.microsoft.com/office/drawing/2014/main" id="{2DCA3075-33B6-4571-9FC5-420F924FB30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2" name="Gelijkbenige driehoek 141">
                <a:extLst>
                  <a:ext uri="{FF2B5EF4-FFF2-40B4-BE49-F238E27FC236}">
                    <a16:creationId xmlns:a16="http://schemas.microsoft.com/office/drawing/2014/main" id="{02D6970A-9131-49D6-BE7B-78CFFBCAE94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cxnSp>
          <p:nvCxnSpPr>
            <p:cNvPr id="130" name="Rechte verbindingslijn 129">
              <a:extLst>
                <a:ext uri="{FF2B5EF4-FFF2-40B4-BE49-F238E27FC236}">
                  <a16:creationId xmlns:a16="http://schemas.microsoft.com/office/drawing/2014/main" id="{78B56974-80BB-4D42-89DE-D44B62D25C1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31" name="Tabel icoon">
              <a:extLst>
                <a:ext uri="{FF2B5EF4-FFF2-40B4-BE49-F238E27FC236}">
                  <a16:creationId xmlns:a16="http://schemas.microsoft.com/office/drawing/2014/main" id="{D285E025-412E-4B5B-B7C1-BBE731CC291E}"/>
                </a:ext>
              </a:extLst>
            </p:cNvPr>
            <p:cNvGrpSpPr/>
            <p:nvPr userDrawn="1"/>
          </p:nvGrpSpPr>
          <p:grpSpPr>
            <a:xfrm>
              <a:off x="12757283" y="1133664"/>
              <a:ext cx="375500" cy="339168"/>
              <a:chOff x="6072040" y="3376043"/>
              <a:chExt cx="1227920" cy="1109109"/>
            </a:xfrm>
          </p:grpSpPr>
          <p:sp>
            <p:nvSpPr>
              <p:cNvPr id="132" name="Rechthoek 131">
                <a:extLst>
                  <a:ext uri="{FF2B5EF4-FFF2-40B4-BE49-F238E27FC236}">
                    <a16:creationId xmlns:a16="http://schemas.microsoft.com/office/drawing/2014/main" id="{5FEE99C1-D6E4-4AD9-9121-60413D46421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33" name="Rechthoek 132">
                <a:extLst>
                  <a:ext uri="{FF2B5EF4-FFF2-40B4-BE49-F238E27FC236}">
                    <a16:creationId xmlns:a16="http://schemas.microsoft.com/office/drawing/2014/main" id="{5C549D6D-3865-4883-AA86-3B6DA1612825}"/>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cxnSp>
            <p:nvCxnSpPr>
              <p:cNvPr id="134" name="Rechte verbindingslijn 133">
                <a:extLst>
                  <a:ext uri="{FF2B5EF4-FFF2-40B4-BE49-F238E27FC236}">
                    <a16:creationId xmlns:a16="http://schemas.microsoft.com/office/drawing/2014/main" id="{8E81B19B-AF04-41B0-9FA8-1D5DF0FCA598}"/>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F3F2504D-7F1C-41DD-A30C-3D707CAAD583}"/>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BAA85C38-8018-4EFE-BF53-EBF5C8C04B80}"/>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F4D965B3-E81D-4225-834E-CE7DEAD00F9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F38469FA-1851-40C2-97A7-1132067D5BE9}"/>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39" name="Rechthoek 138">
                <a:extLst>
                  <a:ext uri="{FF2B5EF4-FFF2-40B4-BE49-F238E27FC236}">
                    <a16:creationId xmlns:a16="http://schemas.microsoft.com/office/drawing/2014/main" id="{DE9F689C-8B9C-4F84-94AF-DED108B6366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spTree>
    <p:extLst>
      <p:ext uri="{BB962C8B-B14F-4D97-AF65-F5344CB8AC3E}">
        <p14:creationId xmlns:p14="http://schemas.microsoft.com/office/powerpoint/2010/main" val="246353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bg1"/>
        </a:solidFill>
        <a:effectLst/>
      </p:bgPr>
    </p:bg>
    <p:spTree>
      <p:nvGrpSpPr>
        <p:cNvPr id="1" name=""/>
        <p:cNvGrpSpPr/>
        <p:nvPr/>
      </p:nvGrpSpPr>
      <p:grpSpPr>
        <a:xfrm>
          <a:off x="0" y="0"/>
          <a:ext cx="0" cy="0"/>
          <a:chOff x="0" y="0"/>
          <a:chExt cx="0" cy="0"/>
        </a:xfrm>
      </p:grpSpPr>
      <p:pic>
        <p:nvPicPr>
          <p:cNvPr id="25" name="Afbeelding 24">
            <a:extLst>
              <a:ext uri="{FF2B5EF4-FFF2-40B4-BE49-F238E27FC236}">
                <a16:creationId xmlns:a16="http://schemas.microsoft.com/office/drawing/2014/main" id="{62FFC3B0-14F4-4756-9136-00D5B15B77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6DD2878-07E7-4A9F-99B3-BA25121FF439}"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473588" y="-491319"/>
            <a:ext cx="1244825"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TABEL</a:t>
            </a:r>
          </a:p>
        </p:txBody>
      </p:sp>
      <p:sp>
        <p:nvSpPr>
          <p:cNvPr id="27" name="Tijdelijke aanduiding voor tabel 16">
            <a:extLst>
              <a:ext uri="{FF2B5EF4-FFF2-40B4-BE49-F238E27FC236}">
                <a16:creationId xmlns:a16="http://schemas.microsoft.com/office/drawing/2014/main" id="{539895FF-B2F3-44CB-8AED-938C1DE01FC4}"/>
              </a:ext>
            </a:extLst>
          </p:cNvPr>
          <p:cNvSpPr>
            <a:spLocks noGrp="1"/>
          </p:cNvSpPr>
          <p:nvPr>
            <p:ph type="tbl" sz="quarter" idx="13" hasCustomPrompt="1"/>
          </p:nvPr>
        </p:nvSpPr>
        <p:spPr>
          <a:xfrm>
            <a:off x="1368000" y="1551998"/>
            <a:ext cx="8897573" cy="4497321"/>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tabel in te voegen</a:t>
            </a:r>
          </a:p>
        </p:txBody>
      </p:sp>
      <p:grpSp>
        <p:nvGrpSpPr>
          <p:cNvPr id="28" name="GRID" hidden="1">
            <a:extLst>
              <a:ext uri="{FF2B5EF4-FFF2-40B4-BE49-F238E27FC236}">
                <a16:creationId xmlns:a16="http://schemas.microsoft.com/office/drawing/2014/main" id="{408A8520-35A4-447E-AB49-06A3A5D30E1B}"/>
              </a:ext>
            </a:extLst>
          </p:cNvPr>
          <p:cNvGrpSpPr/>
          <p:nvPr userDrawn="1"/>
        </p:nvGrpSpPr>
        <p:grpSpPr>
          <a:xfrm>
            <a:off x="-4482" y="0"/>
            <a:ext cx="12196482" cy="6867680"/>
            <a:chOff x="-4482" y="0"/>
            <a:chExt cx="12196482" cy="6867680"/>
          </a:xfrm>
          <a:solidFill>
            <a:srgbClr val="000000">
              <a:alpha val="30000"/>
            </a:srgbClr>
          </a:solidFill>
        </p:grpSpPr>
        <p:sp>
          <p:nvSpPr>
            <p:cNvPr id="29" name="Rechthoek 28">
              <a:extLst>
                <a:ext uri="{FF2B5EF4-FFF2-40B4-BE49-F238E27FC236}">
                  <a16:creationId xmlns:a16="http://schemas.microsoft.com/office/drawing/2014/main" id="{37A761BA-451A-44CA-BDD3-086D7CF7EA1C}"/>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FAF4257-509E-43E5-A4EF-838ABD1BA12B}"/>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261677F-EB95-4012-A601-954123FE087C}"/>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15AC9A9-CB1D-4632-A3B1-62D8C2DE08E9}"/>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02E0E562-CFB0-40C9-81F9-E02941FC436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D9920561-135C-4871-A87E-FA97AECD6E2D}"/>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B1F8CC1A-2C1C-4057-9560-99C717F02E9B}"/>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2EADD149-3BFA-4EFE-80B1-D340E54EA692}"/>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2023AEA3-B58D-44B1-BCB2-1AAAE58057F2}"/>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8" name="Instructie">
            <a:extLst>
              <a:ext uri="{FF2B5EF4-FFF2-40B4-BE49-F238E27FC236}">
                <a16:creationId xmlns:a16="http://schemas.microsoft.com/office/drawing/2014/main" id="{3387FEA5-F294-444C-91B7-6D5ADD17728F}"/>
              </a:ext>
            </a:extLst>
          </p:cNvPr>
          <p:cNvGrpSpPr/>
          <p:nvPr userDrawn="1"/>
        </p:nvGrpSpPr>
        <p:grpSpPr>
          <a:xfrm>
            <a:off x="12391601" y="0"/>
            <a:ext cx="3183677" cy="2499789"/>
            <a:chOff x="12391601" y="0"/>
            <a:chExt cx="3183677" cy="2499789"/>
          </a:xfrm>
        </p:grpSpPr>
        <p:sp>
          <p:nvSpPr>
            <p:cNvPr id="40" name="Rechthoek 39">
              <a:extLst>
                <a:ext uri="{FF2B5EF4-FFF2-40B4-BE49-F238E27FC236}">
                  <a16:creationId xmlns:a16="http://schemas.microsoft.com/office/drawing/2014/main" id="{8368AE5E-2C75-4799-AFA1-B8F2034F68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41" name="Ovaal 40">
              <a:extLst>
                <a:ext uri="{FF2B5EF4-FFF2-40B4-BE49-F238E27FC236}">
                  <a16:creationId xmlns:a16="http://schemas.microsoft.com/office/drawing/2014/main" id="{0493508C-0CD9-4811-BC92-B0F80CB0C34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2" name="Rechte verbindingslijn 41">
              <a:extLst>
                <a:ext uri="{FF2B5EF4-FFF2-40B4-BE49-F238E27FC236}">
                  <a16:creationId xmlns:a16="http://schemas.microsoft.com/office/drawing/2014/main" id="{419A5BE2-7565-443F-BCDB-07EBF2D466B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3" name="Rechte verbindingslijn 42">
              <a:extLst>
                <a:ext uri="{FF2B5EF4-FFF2-40B4-BE49-F238E27FC236}">
                  <a16:creationId xmlns:a16="http://schemas.microsoft.com/office/drawing/2014/main" id="{5D509200-2EFA-4183-8F7D-C9C64E5A5CC9}"/>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4" name="Rechthoek 43">
              <a:extLst>
                <a:ext uri="{FF2B5EF4-FFF2-40B4-BE49-F238E27FC236}">
                  <a16:creationId xmlns:a16="http://schemas.microsoft.com/office/drawing/2014/main" id="{80021DE0-47B9-4BFC-A9F5-1A52EF9A0B1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5" name="Ovaal 44">
              <a:extLst>
                <a:ext uri="{FF2B5EF4-FFF2-40B4-BE49-F238E27FC236}">
                  <a16:creationId xmlns:a16="http://schemas.microsoft.com/office/drawing/2014/main" id="{3AD3DD30-290A-44B5-9A73-5A13CC8A0E5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6" name="Rechthoek 45">
              <a:extLst>
                <a:ext uri="{FF2B5EF4-FFF2-40B4-BE49-F238E27FC236}">
                  <a16:creationId xmlns:a16="http://schemas.microsoft.com/office/drawing/2014/main" id="{AEEF643F-DC62-4C73-A052-C52D93446A1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7" name="Groep 46">
              <a:extLst>
                <a:ext uri="{FF2B5EF4-FFF2-40B4-BE49-F238E27FC236}">
                  <a16:creationId xmlns:a16="http://schemas.microsoft.com/office/drawing/2014/main" id="{63CDADEA-28E9-4815-B49E-4A7DC459FF7D}"/>
                </a:ext>
              </a:extLst>
            </p:cNvPr>
            <p:cNvGrpSpPr/>
            <p:nvPr userDrawn="1"/>
          </p:nvGrpSpPr>
          <p:grpSpPr>
            <a:xfrm>
              <a:off x="12757282" y="2184550"/>
              <a:ext cx="825500" cy="209550"/>
              <a:chOff x="13504624" y="2482850"/>
              <a:chExt cx="825500" cy="209550"/>
            </a:xfrm>
          </p:grpSpPr>
          <p:sp>
            <p:nvSpPr>
              <p:cNvPr id="58" name="Rechthoek 57">
                <a:extLst>
                  <a:ext uri="{FF2B5EF4-FFF2-40B4-BE49-F238E27FC236}">
                    <a16:creationId xmlns:a16="http://schemas.microsoft.com/office/drawing/2014/main" id="{13706CA6-57A7-408A-9965-632FC8AB81F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dirty="0">
                    <a:solidFill>
                      <a:schemeClr val="tx1"/>
                    </a:solidFill>
                    <a:latin typeface="Arial" panose="020B0604020202020204" pitchFamily="34" charset="0"/>
                    <a:cs typeface="Arial" panose="020B0604020202020204" pitchFamily="34" charset="0"/>
                  </a:rPr>
                  <a:t>OK</a:t>
                </a:r>
              </a:p>
            </p:txBody>
          </p:sp>
          <p:cxnSp>
            <p:nvCxnSpPr>
              <p:cNvPr id="59" name="Rechte verbindingslijn 58">
                <a:extLst>
                  <a:ext uri="{FF2B5EF4-FFF2-40B4-BE49-F238E27FC236}">
                    <a16:creationId xmlns:a16="http://schemas.microsoft.com/office/drawing/2014/main" id="{E6099296-0621-487C-9FFA-A2336D2247E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C27C9277-F591-4A8D-B44E-79B86AE9E7C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cxnSp>
          <p:nvCxnSpPr>
            <p:cNvPr id="48" name="Rechte verbindingslijn 47">
              <a:extLst>
                <a:ext uri="{FF2B5EF4-FFF2-40B4-BE49-F238E27FC236}">
                  <a16:creationId xmlns:a16="http://schemas.microsoft.com/office/drawing/2014/main" id="{EBD47F72-12F4-40D9-8DB3-79FC8FEB86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49" name="Tabel icoon">
              <a:extLst>
                <a:ext uri="{FF2B5EF4-FFF2-40B4-BE49-F238E27FC236}">
                  <a16:creationId xmlns:a16="http://schemas.microsoft.com/office/drawing/2014/main" id="{885DE192-4DE3-4F57-AEE5-F2999CD40CFA}"/>
                </a:ext>
              </a:extLst>
            </p:cNvPr>
            <p:cNvGrpSpPr/>
            <p:nvPr userDrawn="1"/>
          </p:nvGrpSpPr>
          <p:grpSpPr>
            <a:xfrm>
              <a:off x="12757283" y="1133664"/>
              <a:ext cx="375500" cy="339168"/>
              <a:chOff x="6072040" y="3376043"/>
              <a:chExt cx="1227920" cy="1109109"/>
            </a:xfrm>
          </p:grpSpPr>
          <p:sp>
            <p:nvSpPr>
              <p:cNvPr id="50" name="Rechthoek 49">
                <a:extLst>
                  <a:ext uri="{FF2B5EF4-FFF2-40B4-BE49-F238E27FC236}">
                    <a16:creationId xmlns:a16="http://schemas.microsoft.com/office/drawing/2014/main" id="{15417431-9E21-4009-BE2B-5D6059385AF2}"/>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51" name="Rechthoek 50">
                <a:extLst>
                  <a:ext uri="{FF2B5EF4-FFF2-40B4-BE49-F238E27FC236}">
                    <a16:creationId xmlns:a16="http://schemas.microsoft.com/office/drawing/2014/main" id="{DC38FC7A-B18B-4671-8927-C5416C0DC36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cxnSp>
            <p:nvCxnSpPr>
              <p:cNvPr id="52" name="Rechte verbindingslijn 51">
                <a:extLst>
                  <a:ext uri="{FF2B5EF4-FFF2-40B4-BE49-F238E27FC236}">
                    <a16:creationId xmlns:a16="http://schemas.microsoft.com/office/drawing/2014/main" id="{C7E29E25-4EFE-44D9-9EC9-F554C25F8D0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3D6B7557-8C62-43FD-ABBD-F61CCED5D68D}"/>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F0549B8D-DA8A-442E-8434-E092E352937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09BB2FA-3D21-4E60-9418-D1B47142897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21E2E0AA-32A9-4A11-8392-58E5E33A8299}"/>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57" name="Rechthoek 56">
                <a:extLst>
                  <a:ext uri="{FF2B5EF4-FFF2-40B4-BE49-F238E27FC236}">
                    <a16:creationId xmlns:a16="http://schemas.microsoft.com/office/drawing/2014/main" id="{8BD9DE4F-6148-4C3E-BFE4-9E3658ACE608}"/>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spTree>
    <p:extLst>
      <p:ext uri="{BB962C8B-B14F-4D97-AF65-F5344CB8AC3E}">
        <p14:creationId xmlns:p14="http://schemas.microsoft.com/office/powerpoint/2010/main" val="42210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video in te voegen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1291247" y="7057347"/>
            <a:ext cx="657395" cy="234775"/>
          </a:xfrm>
        </p:spPr>
        <p:txBody>
          <a:bodyPr/>
          <a:lstStyle/>
          <a:p>
            <a:fld id="{14151D40-D465-46EA-9172-54189941F9B7}" type="datetime3">
              <a:rPr lang="nl-NL" noProof="0" smtClean="0"/>
              <a:t>13/11/23</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2053673" y="7057347"/>
            <a:ext cx="8211900" cy="234775"/>
          </a:xfrm>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a:xfrm>
            <a:off x="787610" y="7050941"/>
            <a:ext cx="378802" cy="227539"/>
          </a:xfrm>
        </p:spPr>
        <p:txBody>
          <a:bodyPr/>
          <a:lstStyle/>
          <a:p>
            <a:fld id="{D7B5DC5B-6873-43DB-ADC7-B15ACCE0DFDB}" type="slidenum">
              <a:rPr lang="nl-NL" noProof="0" smtClean="0"/>
              <a:t>‹nr.›</a:t>
            </a:fld>
            <a:endParaRPr lang="nl-NL" noProof="0" dirty="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 name="Rechthoek: afgeronde hoeken 15">
            <a:extLst>
              <a:ext uri="{FF2B5EF4-FFF2-40B4-BE49-F238E27FC236}">
                <a16:creationId xmlns:a16="http://schemas.microsoft.com/office/drawing/2014/main" id="{8B23DE8F-709A-4906-976C-A83DED766AB2}"/>
              </a:ext>
            </a:extLst>
          </p:cNvPr>
          <p:cNvSpPr/>
          <p:nvPr userDrawn="1"/>
        </p:nvSpPr>
        <p:spPr>
          <a:xfrm>
            <a:off x="5473588" y="-491319"/>
            <a:ext cx="1244825"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VIDEO</a:t>
            </a:r>
          </a:p>
        </p:txBody>
      </p:sp>
      <p:grpSp>
        <p:nvGrpSpPr>
          <p:cNvPr id="17" name="Instructie">
            <a:extLst>
              <a:ext uri="{FF2B5EF4-FFF2-40B4-BE49-F238E27FC236}">
                <a16:creationId xmlns:a16="http://schemas.microsoft.com/office/drawing/2014/main" id="{8EDBD65E-DC4F-4E00-9BFA-8868188967C6}"/>
              </a:ext>
            </a:extLst>
          </p:cNvPr>
          <p:cNvGrpSpPr/>
          <p:nvPr userDrawn="1"/>
        </p:nvGrpSpPr>
        <p:grpSpPr>
          <a:xfrm>
            <a:off x="12391601" y="0"/>
            <a:ext cx="3183678" cy="4275388"/>
            <a:chOff x="12391601" y="0"/>
            <a:chExt cx="3183678" cy="4275388"/>
          </a:xfrm>
        </p:grpSpPr>
        <p:grpSp>
          <p:nvGrpSpPr>
            <p:cNvPr id="18" name="Video icoon">
              <a:extLst>
                <a:ext uri="{FF2B5EF4-FFF2-40B4-BE49-F238E27FC236}">
                  <a16:creationId xmlns:a16="http://schemas.microsoft.com/office/drawing/2014/main" id="{BD1FEE3C-9040-48A0-855A-57ABF61E94F1}"/>
                </a:ext>
              </a:extLst>
            </p:cNvPr>
            <p:cNvGrpSpPr/>
            <p:nvPr userDrawn="1"/>
          </p:nvGrpSpPr>
          <p:grpSpPr>
            <a:xfrm>
              <a:off x="12757282" y="1122460"/>
              <a:ext cx="326087" cy="328143"/>
              <a:chOff x="8066315" y="1676399"/>
              <a:chExt cx="1371600" cy="1380253"/>
            </a:xfrm>
          </p:grpSpPr>
          <p:sp>
            <p:nvSpPr>
              <p:cNvPr id="56" name="Rechthoek 55">
                <a:extLst>
                  <a:ext uri="{FF2B5EF4-FFF2-40B4-BE49-F238E27FC236}">
                    <a16:creationId xmlns:a16="http://schemas.microsoft.com/office/drawing/2014/main" id="{F436A320-91FD-4832-9CDC-416653E9A0CF}"/>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57" name="Vrije vorm 112">
                <a:extLst>
                  <a:ext uri="{FF2B5EF4-FFF2-40B4-BE49-F238E27FC236}">
                    <a16:creationId xmlns:a16="http://schemas.microsoft.com/office/drawing/2014/main" id="{6C3A40A2-92A3-4282-BA63-9D7424D9DB7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58" name="Vrije vorm 113">
                <a:extLst>
                  <a:ext uri="{FF2B5EF4-FFF2-40B4-BE49-F238E27FC236}">
                    <a16:creationId xmlns:a16="http://schemas.microsoft.com/office/drawing/2014/main" id="{010C5D0C-EAC9-4A44-BD7D-479B4480CC39}"/>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sp>
          <p:nvSpPr>
            <p:cNvPr id="19" name="Rechthoek 18">
              <a:extLst>
                <a:ext uri="{FF2B5EF4-FFF2-40B4-BE49-F238E27FC236}">
                  <a16:creationId xmlns:a16="http://schemas.microsoft.com/office/drawing/2014/main" id="{F3B6D319-7030-478A-A152-D8B2BC4B55D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20" name="Ovaal 19">
              <a:extLst>
                <a:ext uri="{FF2B5EF4-FFF2-40B4-BE49-F238E27FC236}">
                  <a16:creationId xmlns:a16="http://schemas.microsoft.com/office/drawing/2014/main" id="{16FA97FE-669E-4B13-B9DB-A43DAF6F7C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5C4ED49A-ED3D-47A1-8700-FE37B748808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30EACA08-CFF9-4AA6-AC69-9543348E6F4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0FA2365-F91F-4DD5-8C45-1D0A702EFD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2" name="Rechte verbindingslijn 51">
              <a:extLst>
                <a:ext uri="{FF2B5EF4-FFF2-40B4-BE49-F238E27FC236}">
                  <a16:creationId xmlns:a16="http://schemas.microsoft.com/office/drawing/2014/main" id="{0D42FF23-7FD7-400B-9164-0D186451C9E2}"/>
                </a:ext>
              </a:extLst>
            </p:cNvPr>
            <p:cNvCxnSpPr>
              <a:cxnSpLocks/>
            </p:cNvCxnSpPr>
            <p:nvPr userDrawn="1"/>
          </p:nvCxnSpPr>
          <p:spPr>
            <a:xfrm>
              <a:off x="12397261" y="4275388"/>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5489551F-F04A-46A6-80D5-42AF0A29B8F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262059BA-E0AF-4E10-82EC-4BC9FFB9826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1963A3A-47E1-4F74-801F-2F371BA8E33E}"/>
                </a:ext>
              </a:extLst>
            </p:cNvPr>
            <p:cNvGrpSpPr/>
            <p:nvPr userDrawn="1"/>
          </p:nvGrpSpPr>
          <p:grpSpPr>
            <a:xfrm>
              <a:off x="12757282" y="2184550"/>
              <a:ext cx="825500" cy="209550"/>
              <a:chOff x="13504624" y="2482850"/>
              <a:chExt cx="825500" cy="209550"/>
            </a:xfrm>
          </p:grpSpPr>
          <p:sp>
            <p:nvSpPr>
              <p:cNvPr id="48" name="Rechthoek 47">
                <a:extLst>
                  <a:ext uri="{FF2B5EF4-FFF2-40B4-BE49-F238E27FC236}">
                    <a16:creationId xmlns:a16="http://schemas.microsoft.com/office/drawing/2014/main" id="{884FC724-393F-44CB-AC12-18B2D3F17E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49" name="Rechte verbindingslijn 48">
                <a:extLst>
                  <a:ext uri="{FF2B5EF4-FFF2-40B4-BE49-F238E27FC236}">
                    <a16:creationId xmlns:a16="http://schemas.microsoft.com/office/drawing/2014/main" id="{40573B48-40D2-42D2-B8B8-F6CEC97FD00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0" name="Gelijkbenige driehoek 49">
                <a:extLst>
                  <a:ext uri="{FF2B5EF4-FFF2-40B4-BE49-F238E27FC236}">
                    <a16:creationId xmlns:a16="http://schemas.microsoft.com/office/drawing/2014/main" id="{534EA9F2-4C9E-4865-82A8-71AFDE0DF87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28" name="Ovaal 27">
              <a:extLst>
                <a:ext uri="{FF2B5EF4-FFF2-40B4-BE49-F238E27FC236}">
                  <a16:creationId xmlns:a16="http://schemas.microsoft.com/office/drawing/2014/main" id="{EC011896-AAB2-4B6E-9A2E-0141EC2F659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9" name="Rechthoek 28">
              <a:extLst>
                <a:ext uri="{FF2B5EF4-FFF2-40B4-BE49-F238E27FC236}">
                  <a16:creationId xmlns:a16="http://schemas.microsoft.com/office/drawing/2014/main" id="{54590E02-A1B1-4F52-8199-DA5714C03DFD}"/>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0" name="Rechte verbindingslijn 29">
              <a:extLst>
                <a:ext uri="{FF2B5EF4-FFF2-40B4-BE49-F238E27FC236}">
                  <a16:creationId xmlns:a16="http://schemas.microsoft.com/office/drawing/2014/main" id="{CFA2ECD0-F559-4EFE-8F1C-365AD68DC61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8DEF49BE-563D-4896-8385-89161003CE8B}"/>
                </a:ext>
              </a:extLst>
            </p:cNvPr>
            <p:cNvGrpSpPr/>
            <p:nvPr userDrawn="1"/>
          </p:nvGrpSpPr>
          <p:grpSpPr>
            <a:xfrm>
              <a:off x="12696514" y="3527144"/>
              <a:ext cx="514284" cy="612918"/>
              <a:chOff x="12682980" y="3403241"/>
              <a:chExt cx="622284" cy="741632"/>
            </a:xfrm>
          </p:grpSpPr>
          <p:grpSp>
            <p:nvGrpSpPr>
              <p:cNvPr id="32" name="Groep 31">
                <a:extLst>
                  <a:ext uri="{FF2B5EF4-FFF2-40B4-BE49-F238E27FC236}">
                    <a16:creationId xmlns:a16="http://schemas.microsoft.com/office/drawing/2014/main" id="{41B572EA-7D4B-40CF-81D9-60C56991B545}"/>
                  </a:ext>
                </a:extLst>
              </p:cNvPr>
              <p:cNvGrpSpPr/>
              <p:nvPr userDrawn="1"/>
            </p:nvGrpSpPr>
            <p:grpSpPr>
              <a:xfrm>
                <a:off x="12771568" y="3403241"/>
                <a:ext cx="467138" cy="448489"/>
                <a:chOff x="12782195" y="3403241"/>
                <a:chExt cx="467138" cy="448489"/>
              </a:xfrm>
            </p:grpSpPr>
            <p:grpSp>
              <p:nvGrpSpPr>
                <p:cNvPr id="35" name="Groep 34">
                  <a:extLst>
                    <a:ext uri="{FF2B5EF4-FFF2-40B4-BE49-F238E27FC236}">
                      <a16:creationId xmlns:a16="http://schemas.microsoft.com/office/drawing/2014/main" id="{FE62C26B-362D-48DD-9F7F-4B04CB8F4C3D}"/>
                    </a:ext>
                  </a:extLst>
                </p:cNvPr>
                <p:cNvGrpSpPr/>
                <p:nvPr userDrawn="1"/>
              </p:nvGrpSpPr>
              <p:grpSpPr>
                <a:xfrm>
                  <a:off x="12782195" y="3403241"/>
                  <a:ext cx="412967" cy="393907"/>
                  <a:chOff x="13554906" y="3320109"/>
                  <a:chExt cx="443906" cy="423419"/>
                </a:xfrm>
              </p:grpSpPr>
              <p:grpSp>
                <p:nvGrpSpPr>
                  <p:cNvPr id="42" name="Groep 41">
                    <a:extLst>
                      <a:ext uri="{FF2B5EF4-FFF2-40B4-BE49-F238E27FC236}">
                        <a16:creationId xmlns:a16="http://schemas.microsoft.com/office/drawing/2014/main" id="{7C3F95D6-EA01-465D-BDD2-DCEBE9500162}"/>
                      </a:ext>
                    </a:extLst>
                  </p:cNvPr>
                  <p:cNvGrpSpPr/>
                  <p:nvPr userDrawn="1"/>
                </p:nvGrpSpPr>
                <p:grpSpPr>
                  <a:xfrm>
                    <a:off x="13554906" y="3320109"/>
                    <a:ext cx="443906" cy="423419"/>
                    <a:chOff x="12909684" y="1276143"/>
                    <a:chExt cx="443906" cy="423419"/>
                  </a:xfrm>
                </p:grpSpPr>
                <p:sp>
                  <p:nvSpPr>
                    <p:cNvPr id="45" name="Rechthoek 44">
                      <a:extLst>
                        <a:ext uri="{FF2B5EF4-FFF2-40B4-BE49-F238E27FC236}">
                          <a16:creationId xmlns:a16="http://schemas.microsoft.com/office/drawing/2014/main" id="{CC43A529-65D8-4B5C-B52B-A355B6E5B3B2}"/>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46" name="Rechthoek 45">
                      <a:extLst>
                        <a:ext uri="{FF2B5EF4-FFF2-40B4-BE49-F238E27FC236}">
                          <a16:creationId xmlns:a16="http://schemas.microsoft.com/office/drawing/2014/main" id="{636FDF62-C12D-4815-9E0B-CE22F57E2B5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47" name="Ovaal 46">
                      <a:extLst>
                        <a:ext uri="{FF2B5EF4-FFF2-40B4-BE49-F238E27FC236}">
                          <a16:creationId xmlns:a16="http://schemas.microsoft.com/office/drawing/2014/main" id="{D3B4F7C0-2088-4254-BE95-620093A930A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43" name="Afbeelding 42">
                    <a:extLst>
                      <a:ext uri="{FF2B5EF4-FFF2-40B4-BE49-F238E27FC236}">
                        <a16:creationId xmlns:a16="http://schemas.microsoft.com/office/drawing/2014/main" id="{C4C875A9-2D89-4F14-9E1C-A3C5CB1A0D72}"/>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44" name="Afbeelding 43">
                    <a:extLst>
                      <a:ext uri="{FF2B5EF4-FFF2-40B4-BE49-F238E27FC236}">
                        <a16:creationId xmlns:a16="http://schemas.microsoft.com/office/drawing/2014/main" id="{59B3610C-ABF8-4FE0-B100-820213EAD13B}"/>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36" name="Groep 35">
                  <a:extLst>
                    <a:ext uri="{FF2B5EF4-FFF2-40B4-BE49-F238E27FC236}">
                      <a16:creationId xmlns:a16="http://schemas.microsoft.com/office/drawing/2014/main" id="{9BA6E439-9721-4359-8872-82FB75520F59}"/>
                    </a:ext>
                  </a:extLst>
                </p:cNvPr>
                <p:cNvGrpSpPr/>
                <p:nvPr userDrawn="1"/>
              </p:nvGrpSpPr>
              <p:grpSpPr>
                <a:xfrm>
                  <a:off x="13103513" y="3705268"/>
                  <a:ext cx="145820" cy="146462"/>
                  <a:chOff x="13096169" y="3602278"/>
                  <a:chExt cx="145820" cy="146462"/>
                </a:xfrm>
              </p:grpSpPr>
              <p:sp>
                <p:nvSpPr>
                  <p:cNvPr id="40" name="Rechthoek 39">
                    <a:extLst>
                      <a:ext uri="{FF2B5EF4-FFF2-40B4-BE49-F238E27FC236}">
                        <a16:creationId xmlns:a16="http://schemas.microsoft.com/office/drawing/2014/main" id="{846272BD-A475-48F2-875D-A4CF7E42EF9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41" name="Rechthoek 40">
                    <a:extLst>
                      <a:ext uri="{FF2B5EF4-FFF2-40B4-BE49-F238E27FC236}">
                        <a16:creationId xmlns:a16="http://schemas.microsoft.com/office/drawing/2014/main" id="{2C965488-B57B-45BF-BF88-B4045FE30C2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37" name="Groep 36">
                  <a:extLst>
                    <a:ext uri="{FF2B5EF4-FFF2-40B4-BE49-F238E27FC236}">
                      <a16:creationId xmlns:a16="http://schemas.microsoft.com/office/drawing/2014/main" id="{9B487960-98AD-4D83-99C3-57998FB0973F}"/>
                    </a:ext>
                  </a:extLst>
                </p:cNvPr>
                <p:cNvGrpSpPr/>
                <p:nvPr userDrawn="1"/>
              </p:nvGrpSpPr>
              <p:grpSpPr>
                <a:xfrm rot="10800000">
                  <a:off x="13061402" y="3665637"/>
                  <a:ext cx="145820" cy="146462"/>
                  <a:chOff x="13096169" y="3602278"/>
                  <a:chExt cx="145820" cy="146462"/>
                </a:xfrm>
              </p:grpSpPr>
              <p:sp>
                <p:nvSpPr>
                  <p:cNvPr id="38" name="Rechthoek 37">
                    <a:extLst>
                      <a:ext uri="{FF2B5EF4-FFF2-40B4-BE49-F238E27FC236}">
                        <a16:creationId xmlns:a16="http://schemas.microsoft.com/office/drawing/2014/main" id="{4B87DB94-A7E9-4E54-A948-4874590C74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39" name="Rechthoek 38">
                    <a:extLst>
                      <a:ext uri="{FF2B5EF4-FFF2-40B4-BE49-F238E27FC236}">
                        <a16:creationId xmlns:a16="http://schemas.microsoft.com/office/drawing/2014/main" id="{2656F269-2C06-4357-91D6-20DB0F40597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33" name="Rechthoek 32">
                <a:extLst>
                  <a:ext uri="{FF2B5EF4-FFF2-40B4-BE49-F238E27FC236}">
                    <a16:creationId xmlns:a16="http://schemas.microsoft.com/office/drawing/2014/main" id="{780975BA-5C97-462F-B6C4-E8AD4D50232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34" name="Gelijkbenige driehoek 33">
                <a:extLst>
                  <a:ext uri="{FF2B5EF4-FFF2-40B4-BE49-F238E27FC236}">
                    <a16:creationId xmlns:a16="http://schemas.microsoft.com/office/drawing/2014/main" id="{1E4DFBAA-DD2B-4CDD-86CB-46E4F4D3A5E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Tree>
    <p:extLst>
      <p:ext uri="{BB962C8B-B14F-4D97-AF65-F5344CB8AC3E}">
        <p14:creationId xmlns:p14="http://schemas.microsoft.com/office/powerpoint/2010/main" val="41585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16854A47-10E5-4893-90F0-8A8784ABB57B}"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 name="Rechthoek: afgeronde hoeken 15">
            <a:extLst>
              <a:ext uri="{FF2B5EF4-FFF2-40B4-BE49-F238E27FC236}">
                <a16:creationId xmlns:a16="http://schemas.microsoft.com/office/drawing/2014/main" id="{ADA8705E-AC8F-419B-8B25-00C98D0B9244}"/>
              </a:ext>
            </a:extLst>
          </p:cNvPr>
          <p:cNvSpPr/>
          <p:nvPr userDrawn="1"/>
        </p:nvSpPr>
        <p:spPr>
          <a:xfrm>
            <a:off x="4892278" y="-491319"/>
            <a:ext cx="2407444"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ALLEEN TITEL</a:t>
            </a:r>
          </a:p>
        </p:txBody>
      </p:sp>
    </p:spTree>
    <p:extLst>
      <p:ext uri="{BB962C8B-B14F-4D97-AF65-F5344CB8AC3E}">
        <p14:creationId xmlns:p14="http://schemas.microsoft.com/office/powerpoint/2010/main" val="77208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t"/>
          <a:lstStyle>
            <a:lvl1pPr algn="l">
              <a:defRPr sz="6600">
                <a:solidFill>
                  <a:schemeClr val="bg1"/>
                </a:solidFill>
              </a:defRPr>
            </a:lvl1pPr>
          </a:lstStyle>
          <a:p>
            <a:r>
              <a:rPr lang="nl-NL" noProof="0" dirty="0"/>
              <a:t>Voeg hier een titel in</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32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spreker | Plaats | 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40793" y="6970632"/>
            <a:ext cx="654082" cy="234270"/>
          </a:xfrm>
        </p:spPr>
        <p:txBody>
          <a:bodyPr/>
          <a:lstStyle>
            <a:lvl1pPr algn="l">
              <a:defRPr sz="1100">
                <a:solidFill>
                  <a:schemeClr val="tx2">
                    <a:lumMod val="60000"/>
                    <a:lumOff val="40000"/>
                  </a:schemeClr>
                </a:solidFill>
              </a:defRPr>
            </a:lvl1pPr>
          </a:lstStyle>
          <a:p>
            <a:fld id="{C1D1B99E-1CCD-42DE-800E-F9764D5EBB10}"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1" y="6975103"/>
            <a:ext cx="10940928" cy="229292"/>
          </a:xfrm>
        </p:spPr>
        <p:txBody>
          <a:bodyPr/>
          <a:lstStyle/>
          <a:p>
            <a:r>
              <a:rPr lang="nl-NL" noProof="0" dirty="0"/>
              <a:t>Invoegen &gt; Koptekst en voettekst</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29883" y="6961426"/>
            <a:ext cx="344363" cy="244460"/>
          </a:xfrm>
        </p:spPr>
        <p:txBody>
          <a:bodyPr/>
          <a:lstStyle/>
          <a:p>
            <a:fld id="{D7B5DC5B-6873-43DB-ADC7-B15ACCE0DFDB}" type="slidenum">
              <a:rPr lang="nl-NL" noProof="0" smtClean="0"/>
              <a:t>‹nr.›</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980356" y="-491319"/>
            <a:ext cx="2231288"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AFSLUITING</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75065390-3EE5-4473-8B3F-CA5D454DD8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53572" y="5190719"/>
            <a:ext cx="737827" cy="1194754"/>
          </a:xfrm>
          <a:prstGeom prst="rect">
            <a:avLst/>
          </a:prstGeom>
        </p:spPr>
      </p:pic>
    </p:spTree>
    <p:extLst>
      <p:ext uri="{BB962C8B-B14F-4D97-AF65-F5344CB8AC3E}">
        <p14:creationId xmlns:p14="http://schemas.microsoft.com/office/powerpoint/2010/main" val="210416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 KLEURVLAK">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B6278DC-7F5B-4B90-9D6D-BBC243B13C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2" y="0"/>
            <a:ext cx="12196482" cy="6858000"/>
          </a:xfrm>
          <a:prstGeom prst="rect">
            <a:avLst/>
          </a:prstGeom>
        </p:spPr>
      </p:pic>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159149" cy="825246"/>
          </a:xfrm>
        </p:spPr>
        <p:txBody>
          <a:bodyPr anchor="b"/>
          <a:lstStyle>
            <a:lvl1pPr algn="l">
              <a:defRPr sz="6000">
                <a:solidFill>
                  <a:schemeClr val="bg1"/>
                </a:solidFill>
              </a:defRPr>
            </a:lvl1pPr>
          </a:lstStyle>
          <a:p>
            <a:r>
              <a:rPr lang="nl-NL" noProof="0" dirty="0"/>
              <a:t>Titel van de presentatie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150587"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spreker | Plaats | 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29644" y="6935736"/>
            <a:ext cx="654082" cy="193612"/>
          </a:xfrm>
        </p:spPr>
        <p:txBody>
          <a:bodyPr/>
          <a:lstStyle>
            <a:lvl1pPr algn="l">
              <a:defRPr sz="1100">
                <a:solidFill>
                  <a:schemeClr val="tx2">
                    <a:lumMod val="60000"/>
                    <a:lumOff val="40000"/>
                  </a:schemeClr>
                </a:solidFill>
              </a:defRPr>
            </a:lvl1pPr>
          </a:lstStyle>
          <a:p>
            <a:fld id="{E1E5E3CF-61D8-41F3-86C7-19AAC1B06848}"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5" y="6941386"/>
            <a:ext cx="9550275" cy="193464"/>
          </a:xfrm>
        </p:spPr>
        <p:txBody>
          <a:bodyPr/>
          <a:lstStyle/>
          <a:p>
            <a:r>
              <a:rPr lang="nl-NL" noProof="0" dirty="0"/>
              <a:t>Invoegen &gt; Koptekst en voettekst</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1154" y="6935736"/>
            <a:ext cx="307752" cy="193612"/>
          </a:xfrm>
        </p:spPr>
        <p:txBody>
          <a:bodyPr/>
          <a:lstStyle>
            <a:lvl1pPr>
              <a:defRPr lang="nl-NL" sz="1400" kern="1200" smtClean="0">
                <a:solidFill>
                  <a:schemeClr val="accent1"/>
                </a:solidFill>
                <a:latin typeface="+mj-lt"/>
                <a:ea typeface="+mn-ea"/>
                <a:cs typeface="+mn-cs"/>
              </a:defRPr>
            </a:lvl1pPr>
          </a:lstStyle>
          <a:p>
            <a:fld id="{D7B5DC5B-6873-43DB-ADC7-B15ACCE0DFDB}" type="slidenum">
              <a:rPr lang="nl-NL" smtClean="0"/>
              <a:pPr/>
              <a:t>‹nr.›</a:t>
            </a:fld>
            <a:endParaRPr lang="nl-NL"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345132" y="-491319"/>
            <a:ext cx="350173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TITELDIA / KLEURVLAK</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6" name="LOGO">
            <a:extLst>
              <a:ext uri="{FF2B5EF4-FFF2-40B4-BE49-F238E27FC236}">
                <a16:creationId xmlns:a16="http://schemas.microsoft.com/office/drawing/2014/main" id="{6BBF45B4-8578-40A0-A5AF-68DC7ED390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4172" y="5190719"/>
            <a:ext cx="738591" cy="1195993"/>
          </a:xfrm>
          <a:prstGeom prst="rect">
            <a:avLst/>
          </a:prstGeom>
        </p:spPr>
      </p:pic>
      <p:grpSp>
        <p:nvGrpSpPr>
          <p:cNvPr id="8" name="INSTRUCTIE">
            <a:extLst>
              <a:ext uri="{FF2B5EF4-FFF2-40B4-BE49-F238E27FC236}">
                <a16:creationId xmlns:a16="http://schemas.microsoft.com/office/drawing/2014/main" id="{7FF86D4F-B734-4AAA-BC0F-AEE85852FCDF}"/>
              </a:ext>
            </a:extLst>
          </p:cNvPr>
          <p:cNvGrpSpPr/>
          <p:nvPr userDrawn="1"/>
        </p:nvGrpSpPr>
        <p:grpSpPr>
          <a:xfrm>
            <a:off x="-3425546" y="0"/>
            <a:ext cx="3183677" cy="3149497"/>
            <a:chOff x="-3425546" y="0"/>
            <a:chExt cx="3183677" cy="3149497"/>
          </a:xfrm>
        </p:grpSpPr>
        <p:sp>
          <p:nvSpPr>
            <p:cNvPr id="22" name="Rechthoek 21">
              <a:extLst>
                <a:ext uri="{FF2B5EF4-FFF2-40B4-BE49-F238E27FC236}">
                  <a16:creationId xmlns:a16="http://schemas.microsoft.com/office/drawing/2014/main" id="{D48F1AE4-ED1C-4DAB-89B7-DEF2306BDE39}"/>
                </a:ext>
              </a:extLst>
            </p:cNvPr>
            <p:cNvSpPr/>
            <p:nvPr userDrawn="1"/>
          </p:nvSpPr>
          <p:spPr>
            <a:xfrm>
              <a:off x="-3419885"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KLEUR ACHTERGROND veranderen</a:t>
              </a:r>
            </a:p>
          </p:txBody>
        </p:sp>
        <p:sp>
          <p:nvSpPr>
            <p:cNvPr id="23" name="Ovaal 22">
              <a:extLst>
                <a:ext uri="{FF2B5EF4-FFF2-40B4-BE49-F238E27FC236}">
                  <a16:creationId xmlns:a16="http://schemas.microsoft.com/office/drawing/2014/main" id="{A0E37E6A-E154-4E30-8FD6-63A339EB7B8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9CD7621E-41B1-48A9-8E56-C5FB99AF8ED7}"/>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7" name="Rechte verbindingslijn 26">
              <a:extLst>
                <a:ext uri="{FF2B5EF4-FFF2-40B4-BE49-F238E27FC236}">
                  <a16:creationId xmlns:a16="http://schemas.microsoft.com/office/drawing/2014/main" id="{1ADE13E8-1FE0-4B77-BEC8-E4A38417AEAD}"/>
                </a:ext>
              </a:extLst>
            </p:cNvPr>
            <p:cNvCxnSpPr>
              <a:cxnSpLocks/>
            </p:cNvCxnSpPr>
            <p:nvPr userDrawn="1"/>
          </p:nvCxnSpPr>
          <p:spPr>
            <a:xfrm>
              <a:off x="-3419886" y="1650123"/>
              <a:ext cx="3178017" cy="0"/>
            </a:xfrm>
            <a:prstGeom prst="line">
              <a:avLst/>
            </a:prstGeom>
            <a:noFill/>
            <a:ln w="3175" cap="flat" cmpd="sng" algn="ctr">
              <a:solidFill>
                <a:schemeClr val="accent1"/>
              </a:solidFill>
              <a:prstDash val="solid"/>
            </a:ln>
            <a:effectLst/>
          </p:spPr>
        </p:cxnSp>
        <p:sp>
          <p:nvSpPr>
            <p:cNvPr id="28" name="Rechthoek 27">
              <a:extLst>
                <a:ext uri="{FF2B5EF4-FFF2-40B4-BE49-F238E27FC236}">
                  <a16:creationId xmlns:a16="http://schemas.microsoft.com/office/drawing/2014/main" id="{907D6730-8EA0-44AA-A8FB-0DB1D3F8505B}"/>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de kleur van de achtergrond veranderd moet worden, klik dan met de</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muisknop naast de dia 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Achtergrond opmaken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30" name="Ovaal 29">
              <a:extLst>
                <a:ext uri="{FF2B5EF4-FFF2-40B4-BE49-F238E27FC236}">
                  <a16:creationId xmlns:a16="http://schemas.microsoft.com/office/drawing/2014/main" id="{B7257CBC-CD56-4635-A782-C37BB0C5D963}"/>
                </a:ext>
              </a:extLst>
            </p:cNvPr>
            <p:cNvSpPr/>
            <p:nvPr userDrawn="1"/>
          </p:nvSpPr>
          <p:spPr>
            <a:xfrm>
              <a:off x="-3425546" y="177858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 name="Rechthoek 30">
              <a:extLst>
                <a:ext uri="{FF2B5EF4-FFF2-40B4-BE49-F238E27FC236}">
                  <a16:creationId xmlns:a16="http://schemas.microsoft.com/office/drawing/2014/main" id="{587B7F18-93DB-4DB6-AB4C-CE3282841D6C}"/>
                </a:ext>
              </a:extLst>
            </p:cNvPr>
            <p:cNvSpPr/>
            <p:nvPr userDrawn="1"/>
          </p:nvSpPr>
          <p:spPr>
            <a:xfrm>
              <a:off x="-3059865" y="1844651"/>
              <a:ext cx="2817995" cy="25968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Klik, bij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Kleur</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op het verfemmertje en kies de gewenste kleur uit de themakleuren.</a:t>
              </a:r>
            </a:p>
          </p:txBody>
        </p:sp>
        <p:cxnSp>
          <p:nvCxnSpPr>
            <p:cNvPr id="35" name="Rechte verbindingslijn 34">
              <a:extLst>
                <a:ext uri="{FF2B5EF4-FFF2-40B4-BE49-F238E27FC236}">
                  <a16:creationId xmlns:a16="http://schemas.microsoft.com/office/drawing/2014/main" id="{1D050FF7-5BBA-4362-A104-F7E89419484F}"/>
                </a:ext>
              </a:extLst>
            </p:cNvPr>
            <p:cNvCxnSpPr>
              <a:cxnSpLocks/>
            </p:cNvCxnSpPr>
            <p:nvPr userDrawn="1"/>
          </p:nvCxnSpPr>
          <p:spPr>
            <a:xfrm>
              <a:off x="-3419886" y="3149497"/>
              <a:ext cx="3178017" cy="0"/>
            </a:xfrm>
            <a:prstGeom prst="line">
              <a:avLst/>
            </a:prstGeom>
            <a:noFill/>
            <a:ln w="3175" cap="flat" cmpd="sng" algn="ctr">
              <a:solidFill>
                <a:schemeClr val="accent1"/>
              </a:solidFill>
              <a:prstDash val="solid"/>
            </a:ln>
            <a:effectLst/>
          </p:spPr>
        </p:cxnSp>
        <p:pic>
          <p:nvPicPr>
            <p:cNvPr id="36" name="Afbeelding 35">
              <a:extLst>
                <a:ext uri="{FF2B5EF4-FFF2-40B4-BE49-F238E27FC236}">
                  <a16:creationId xmlns:a16="http://schemas.microsoft.com/office/drawing/2014/main" id="{BBA4911E-3ABA-4A1C-80E1-4588ADEDBFD1}"/>
                </a:ext>
              </a:extLst>
            </p:cNvPr>
            <p:cNvPicPr>
              <a:picLocks noChangeAspect="1"/>
            </p:cNvPicPr>
            <p:nvPr userDrawn="1"/>
          </p:nvPicPr>
          <p:blipFill>
            <a:blip r:embed="rId4"/>
            <a:stretch>
              <a:fillRect/>
            </a:stretch>
          </p:blipFill>
          <p:spPr>
            <a:xfrm>
              <a:off x="-3059866" y="1120792"/>
              <a:ext cx="1580921" cy="419250"/>
            </a:xfrm>
            <a:prstGeom prst="rect">
              <a:avLst/>
            </a:prstGeom>
            <a:ln>
              <a:solidFill>
                <a:srgbClr val="DDDDDD"/>
              </a:solidFill>
            </a:ln>
          </p:spPr>
        </p:pic>
        <p:grpSp>
          <p:nvGrpSpPr>
            <p:cNvPr id="41" name="Groep 40">
              <a:extLst>
                <a:ext uri="{FF2B5EF4-FFF2-40B4-BE49-F238E27FC236}">
                  <a16:creationId xmlns:a16="http://schemas.microsoft.com/office/drawing/2014/main" id="{BA0FED21-CD6E-4689-9C85-380669B77186}"/>
                </a:ext>
              </a:extLst>
            </p:cNvPr>
            <p:cNvGrpSpPr/>
            <p:nvPr userDrawn="1"/>
          </p:nvGrpSpPr>
          <p:grpSpPr>
            <a:xfrm>
              <a:off x="-3081859" y="2243420"/>
              <a:ext cx="2012897" cy="815191"/>
              <a:chOff x="12731803" y="2982709"/>
              <a:chExt cx="2012897" cy="815191"/>
            </a:xfrm>
          </p:grpSpPr>
          <p:sp>
            <p:nvSpPr>
              <p:cNvPr id="42" name="Rechthoek 41">
                <a:extLst>
                  <a:ext uri="{FF2B5EF4-FFF2-40B4-BE49-F238E27FC236}">
                    <a16:creationId xmlns:a16="http://schemas.microsoft.com/office/drawing/2014/main" id="{65E4A019-EEDF-498A-8EF5-9BC80E1E7F0C}"/>
                  </a:ext>
                </a:extLst>
              </p:cNvPr>
              <p:cNvSpPr/>
              <p:nvPr userDrawn="1"/>
            </p:nvSpPr>
            <p:spPr>
              <a:xfrm>
                <a:off x="12753509" y="2982709"/>
                <a:ext cx="497427" cy="239324"/>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3" name="Rechthoek 42">
                <a:extLst>
                  <a:ext uri="{FF2B5EF4-FFF2-40B4-BE49-F238E27FC236}">
                    <a16:creationId xmlns:a16="http://schemas.microsoft.com/office/drawing/2014/main" id="{C2502925-500E-4D1F-8FE4-BBF98C954093}"/>
                  </a:ext>
                </a:extLst>
              </p:cNvPr>
              <p:cNvSpPr/>
              <p:nvPr userDrawn="1"/>
            </p:nvSpPr>
            <p:spPr>
              <a:xfrm>
                <a:off x="12758946" y="2988165"/>
                <a:ext cx="484600" cy="220863"/>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endParaRPr>
              </a:p>
            </p:txBody>
          </p:sp>
          <p:grpSp>
            <p:nvGrpSpPr>
              <p:cNvPr id="45" name="Groep 44">
                <a:extLst>
                  <a:ext uri="{FF2B5EF4-FFF2-40B4-BE49-F238E27FC236}">
                    <a16:creationId xmlns:a16="http://schemas.microsoft.com/office/drawing/2014/main" id="{48A257A3-B3EF-4ED8-A36E-74AC1B9B542A}"/>
                  </a:ext>
                </a:extLst>
              </p:cNvPr>
              <p:cNvGrpSpPr/>
              <p:nvPr userDrawn="1"/>
            </p:nvGrpSpPr>
            <p:grpSpPr>
              <a:xfrm>
                <a:off x="12820591" y="3020901"/>
                <a:ext cx="143346" cy="134586"/>
                <a:chOff x="-899320" y="3037554"/>
                <a:chExt cx="175977" cy="165227"/>
              </a:xfrm>
            </p:grpSpPr>
            <p:sp>
              <p:nvSpPr>
                <p:cNvPr id="64" name="Vrije vorm: vorm 63">
                  <a:extLst>
                    <a:ext uri="{FF2B5EF4-FFF2-40B4-BE49-F238E27FC236}">
                      <a16:creationId xmlns:a16="http://schemas.microsoft.com/office/drawing/2014/main" id="{DA1E4854-2239-42C7-BE10-F2EBA1AE5B5B}"/>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dirty="0">
                    <a:solidFill>
                      <a:schemeClr val="tx1"/>
                    </a:solidFill>
                  </a:endParaRPr>
                </a:p>
              </p:txBody>
            </p:sp>
            <p:sp>
              <p:nvSpPr>
                <p:cNvPr id="65" name="Rechthoek: afgeronde hoeken 64">
                  <a:extLst>
                    <a:ext uri="{FF2B5EF4-FFF2-40B4-BE49-F238E27FC236}">
                      <a16:creationId xmlns:a16="http://schemas.microsoft.com/office/drawing/2014/main" id="{7154AD69-56C4-4BE5-838F-E40A20F9CBF1}"/>
                    </a:ext>
                  </a:extLst>
                </p:cNvPr>
                <p:cNvSpPr/>
                <p:nvPr userDrawn="1"/>
              </p:nvSpPr>
              <p:spPr>
                <a:xfrm rot="2903873">
                  <a:off x="-887744" y="3085651"/>
                  <a:ext cx="99751" cy="12290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66" name="Vrije vorm: vorm 65">
                  <a:extLst>
                    <a:ext uri="{FF2B5EF4-FFF2-40B4-BE49-F238E27FC236}">
                      <a16:creationId xmlns:a16="http://schemas.microsoft.com/office/drawing/2014/main" id="{9A3D4A14-77D1-4240-B228-D6E114B10D1F}"/>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a:solidFill>
                      <a:schemeClr val="tx1"/>
                    </a:solidFill>
                    <a:latin typeface="Arial" panose="020B0604020202020204" pitchFamily="34" charset="0"/>
                    <a:cs typeface="Arial" panose="020B0604020202020204" pitchFamily="34" charset="0"/>
                  </a:endParaRPr>
                </a:p>
              </p:txBody>
            </p:sp>
          </p:grpSp>
          <p:sp>
            <p:nvSpPr>
              <p:cNvPr id="46" name="Gelijkbenige driehoek 45">
                <a:extLst>
                  <a:ext uri="{FF2B5EF4-FFF2-40B4-BE49-F238E27FC236}">
                    <a16:creationId xmlns:a16="http://schemas.microsoft.com/office/drawing/2014/main" id="{35A3A089-E5E5-435F-A450-C193C49AEDE8}"/>
                  </a:ext>
                </a:extLst>
              </p:cNvPr>
              <p:cNvSpPr/>
              <p:nvPr userDrawn="1"/>
            </p:nvSpPr>
            <p:spPr>
              <a:xfrm rot="10800000">
                <a:off x="13087287" y="3076878"/>
                <a:ext cx="78535" cy="416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050" dirty="0" err="1">
                  <a:solidFill>
                    <a:schemeClr val="bg1"/>
                  </a:solidFill>
                </a:endParaRPr>
              </a:p>
            </p:txBody>
          </p:sp>
          <p:grpSp>
            <p:nvGrpSpPr>
              <p:cNvPr id="47" name="Groep 46">
                <a:extLst>
                  <a:ext uri="{FF2B5EF4-FFF2-40B4-BE49-F238E27FC236}">
                    <a16:creationId xmlns:a16="http://schemas.microsoft.com/office/drawing/2014/main" id="{808042D0-B59E-402A-A6DD-38F08CF3572D}"/>
                  </a:ext>
                </a:extLst>
              </p:cNvPr>
              <p:cNvGrpSpPr/>
              <p:nvPr userDrawn="1"/>
            </p:nvGrpSpPr>
            <p:grpSpPr>
              <a:xfrm>
                <a:off x="12731803" y="3206128"/>
                <a:ext cx="2012897" cy="490702"/>
                <a:chOff x="12731803" y="3562552"/>
                <a:chExt cx="2012897" cy="490702"/>
              </a:xfrm>
            </p:grpSpPr>
            <p:sp>
              <p:nvSpPr>
                <p:cNvPr id="49" name="Rechthoek 48">
                  <a:extLst>
                    <a:ext uri="{FF2B5EF4-FFF2-40B4-BE49-F238E27FC236}">
                      <a16:creationId xmlns:a16="http://schemas.microsoft.com/office/drawing/2014/main" id="{8F9FDAC3-F6F4-42B1-8170-76ACBD9BDEE7}"/>
                    </a:ext>
                  </a:extLst>
                </p:cNvPr>
                <p:cNvSpPr/>
                <p:nvPr userDrawn="1"/>
              </p:nvSpPr>
              <p:spPr>
                <a:xfrm>
                  <a:off x="12747554" y="3562552"/>
                  <a:ext cx="1997146" cy="490702"/>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600" b="0" dirty="0" err="1">
                    <a:solidFill>
                      <a:schemeClr val="tx1"/>
                    </a:solidFill>
                    <a:latin typeface="Arial" panose="020B0604020202020204" pitchFamily="34" charset="0"/>
                    <a:cs typeface="Arial" panose="020B0604020202020204" pitchFamily="34" charset="0"/>
                  </a:endParaRPr>
                </a:p>
              </p:txBody>
            </p:sp>
            <p:sp>
              <p:nvSpPr>
                <p:cNvPr id="50" name="Rechthoek 49">
                  <a:extLst>
                    <a:ext uri="{FF2B5EF4-FFF2-40B4-BE49-F238E27FC236}">
                      <a16:creationId xmlns:a16="http://schemas.microsoft.com/office/drawing/2014/main" id="{7B29EC11-5E8F-4E5D-8B0D-65AE8466925B}"/>
                    </a:ext>
                  </a:extLst>
                </p:cNvPr>
                <p:cNvSpPr/>
                <p:nvPr userDrawn="1"/>
              </p:nvSpPr>
              <p:spPr>
                <a:xfrm>
                  <a:off x="12766168" y="3578469"/>
                  <a:ext cx="1965344" cy="25497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1" name="Tekstvak 50">
                  <a:extLst>
                    <a:ext uri="{FF2B5EF4-FFF2-40B4-BE49-F238E27FC236}">
                      <a16:creationId xmlns:a16="http://schemas.microsoft.com/office/drawing/2014/main" id="{3D51CB26-21E4-415D-BCAD-ED678BDDB780}"/>
                    </a:ext>
                  </a:extLst>
                </p:cNvPr>
                <p:cNvSpPr txBox="1"/>
                <p:nvPr userDrawn="1"/>
              </p:nvSpPr>
              <p:spPr>
                <a:xfrm>
                  <a:off x="12731803" y="3591461"/>
                  <a:ext cx="105297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1" kern="1200" noProof="0" dirty="0">
                      <a:solidFill>
                        <a:srgbClr val="666A6E"/>
                      </a:solidFill>
                      <a:latin typeface="Arial" panose="020B0604020202020204" pitchFamily="34" charset="0"/>
                      <a:ea typeface="+mn-ea"/>
                      <a:cs typeface="Arial" panose="020B0604020202020204" pitchFamily="34" charset="0"/>
                    </a:rPr>
                    <a:t>Themakleuren</a:t>
                  </a:r>
                </a:p>
              </p:txBody>
            </p:sp>
            <p:sp>
              <p:nvSpPr>
                <p:cNvPr id="52" name="Rechthoek 51">
                  <a:extLst>
                    <a:ext uri="{FF2B5EF4-FFF2-40B4-BE49-F238E27FC236}">
                      <a16:creationId xmlns:a16="http://schemas.microsoft.com/office/drawing/2014/main" id="{3D7F98D6-2864-4135-9246-10F5CF2B7E77}"/>
                    </a:ext>
                  </a:extLst>
                </p:cNvPr>
                <p:cNvSpPr/>
                <p:nvPr userDrawn="1"/>
              </p:nvSpPr>
              <p:spPr>
                <a:xfrm>
                  <a:off x="12814699" y="3874304"/>
                  <a:ext cx="136620" cy="136620"/>
                </a:xfrm>
                <a:prstGeom prst="rect">
                  <a:avLst/>
                </a:prstGeom>
                <a:solidFill>
                  <a:schemeClr val="bg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3" name="Rechthoek 52">
                  <a:extLst>
                    <a:ext uri="{FF2B5EF4-FFF2-40B4-BE49-F238E27FC236}">
                      <a16:creationId xmlns:a16="http://schemas.microsoft.com/office/drawing/2014/main" id="{C9110F66-96F6-4747-9E6C-86BBD68DC8C7}"/>
                    </a:ext>
                  </a:extLst>
                </p:cNvPr>
                <p:cNvSpPr/>
                <p:nvPr userDrawn="1"/>
              </p:nvSpPr>
              <p:spPr>
                <a:xfrm>
                  <a:off x="13007154" y="3870040"/>
                  <a:ext cx="136620" cy="136620"/>
                </a:xfrm>
                <a:prstGeom prst="rect">
                  <a:avLst/>
                </a:prstGeom>
                <a:solidFill>
                  <a:schemeClr val="tx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4" name="Rechthoek 53">
                  <a:extLst>
                    <a:ext uri="{FF2B5EF4-FFF2-40B4-BE49-F238E27FC236}">
                      <a16:creationId xmlns:a16="http://schemas.microsoft.com/office/drawing/2014/main" id="{656C67C7-86C3-4B59-B546-FF5C8B32E14D}"/>
                    </a:ext>
                  </a:extLst>
                </p:cNvPr>
                <p:cNvSpPr/>
                <p:nvPr userDrawn="1"/>
              </p:nvSpPr>
              <p:spPr>
                <a:xfrm>
                  <a:off x="13199609" y="3870040"/>
                  <a:ext cx="136620" cy="136620"/>
                </a:xfrm>
                <a:prstGeom prst="rect">
                  <a:avLst/>
                </a:prstGeom>
                <a:solidFill>
                  <a:schemeClr val="bg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5" name="Rechthoek 54">
                  <a:extLst>
                    <a:ext uri="{FF2B5EF4-FFF2-40B4-BE49-F238E27FC236}">
                      <a16:creationId xmlns:a16="http://schemas.microsoft.com/office/drawing/2014/main" id="{673300CB-7E02-4FD4-A264-51D5D628B473}"/>
                    </a:ext>
                  </a:extLst>
                </p:cNvPr>
                <p:cNvSpPr/>
                <p:nvPr userDrawn="1"/>
              </p:nvSpPr>
              <p:spPr>
                <a:xfrm>
                  <a:off x="13392064" y="3870040"/>
                  <a:ext cx="136620" cy="136620"/>
                </a:xfrm>
                <a:prstGeom prst="rect">
                  <a:avLst/>
                </a:prstGeom>
                <a:solidFill>
                  <a:schemeClr val="tx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6" name="Rechthoek 55">
                  <a:extLst>
                    <a:ext uri="{FF2B5EF4-FFF2-40B4-BE49-F238E27FC236}">
                      <a16:creationId xmlns:a16="http://schemas.microsoft.com/office/drawing/2014/main" id="{7600EAD7-AAD6-4AC4-9985-197E1210D3F2}"/>
                    </a:ext>
                  </a:extLst>
                </p:cNvPr>
                <p:cNvSpPr/>
                <p:nvPr userDrawn="1"/>
              </p:nvSpPr>
              <p:spPr>
                <a:xfrm>
                  <a:off x="13776974" y="3870040"/>
                  <a:ext cx="136620" cy="136620"/>
                </a:xfrm>
                <a:prstGeom prst="rect">
                  <a:avLst/>
                </a:prstGeom>
                <a:solidFill>
                  <a:schemeClr val="accent2"/>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7" name="Rechthoek 56">
                  <a:extLst>
                    <a:ext uri="{FF2B5EF4-FFF2-40B4-BE49-F238E27FC236}">
                      <a16:creationId xmlns:a16="http://schemas.microsoft.com/office/drawing/2014/main" id="{2A494AE1-37F9-491A-A8C8-5EB53EB53204}"/>
                    </a:ext>
                  </a:extLst>
                </p:cNvPr>
                <p:cNvSpPr/>
                <p:nvPr userDrawn="1"/>
              </p:nvSpPr>
              <p:spPr>
                <a:xfrm>
                  <a:off x="13969429" y="3870040"/>
                  <a:ext cx="136620" cy="136620"/>
                </a:xfrm>
                <a:prstGeom prst="rect">
                  <a:avLst/>
                </a:prstGeom>
                <a:solidFill>
                  <a:schemeClr val="accent3"/>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8" name="Rechthoek 57">
                  <a:extLst>
                    <a:ext uri="{FF2B5EF4-FFF2-40B4-BE49-F238E27FC236}">
                      <a16:creationId xmlns:a16="http://schemas.microsoft.com/office/drawing/2014/main" id="{4B2928A3-1272-4FF5-98F1-28FE0B94DB34}"/>
                    </a:ext>
                  </a:extLst>
                </p:cNvPr>
                <p:cNvSpPr/>
                <p:nvPr userDrawn="1"/>
              </p:nvSpPr>
              <p:spPr>
                <a:xfrm>
                  <a:off x="14161884" y="3870040"/>
                  <a:ext cx="136620" cy="136620"/>
                </a:xfrm>
                <a:prstGeom prst="rect">
                  <a:avLst/>
                </a:prstGeom>
                <a:solidFill>
                  <a:schemeClr val="accent4"/>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59" name="Rechthoek 58">
                  <a:extLst>
                    <a:ext uri="{FF2B5EF4-FFF2-40B4-BE49-F238E27FC236}">
                      <a16:creationId xmlns:a16="http://schemas.microsoft.com/office/drawing/2014/main" id="{4211417F-9A11-44B7-A07B-EAB1A831D50E}"/>
                    </a:ext>
                  </a:extLst>
                </p:cNvPr>
                <p:cNvSpPr/>
                <p:nvPr userDrawn="1"/>
              </p:nvSpPr>
              <p:spPr>
                <a:xfrm>
                  <a:off x="14354339" y="3870040"/>
                  <a:ext cx="136620" cy="136620"/>
                </a:xfrm>
                <a:prstGeom prst="rect">
                  <a:avLst/>
                </a:prstGeom>
                <a:solidFill>
                  <a:schemeClr val="accent5"/>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60" name="Rechthoek 59">
                  <a:extLst>
                    <a:ext uri="{FF2B5EF4-FFF2-40B4-BE49-F238E27FC236}">
                      <a16:creationId xmlns:a16="http://schemas.microsoft.com/office/drawing/2014/main" id="{A3E9FFD2-137F-4524-A25B-34AE1682ED6F}"/>
                    </a:ext>
                  </a:extLst>
                </p:cNvPr>
                <p:cNvSpPr/>
                <p:nvPr userDrawn="1"/>
              </p:nvSpPr>
              <p:spPr>
                <a:xfrm>
                  <a:off x="14546797" y="3870040"/>
                  <a:ext cx="136620" cy="136620"/>
                </a:xfrm>
                <a:prstGeom prst="rect">
                  <a:avLst/>
                </a:prstGeom>
                <a:solidFill>
                  <a:schemeClr val="accent6"/>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grpSp>
              <p:nvGrpSpPr>
                <p:cNvPr id="61" name="Groep 60">
                  <a:extLst>
                    <a:ext uri="{FF2B5EF4-FFF2-40B4-BE49-F238E27FC236}">
                      <a16:creationId xmlns:a16="http://schemas.microsoft.com/office/drawing/2014/main" id="{49826352-522C-4CEC-B7F5-E6AFEEF0BE26}"/>
                    </a:ext>
                  </a:extLst>
                </p:cNvPr>
                <p:cNvGrpSpPr/>
                <p:nvPr userDrawn="1"/>
              </p:nvGrpSpPr>
              <p:grpSpPr>
                <a:xfrm>
                  <a:off x="13580316" y="3865837"/>
                  <a:ext cx="145026" cy="145026"/>
                  <a:chOff x="13580316" y="3865837"/>
                  <a:chExt cx="145026" cy="145026"/>
                </a:xfrm>
              </p:grpSpPr>
              <p:sp>
                <p:nvSpPr>
                  <p:cNvPr id="62" name="Rechthoek 61">
                    <a:extLst>
                      <a:ext uri="{FF2B5EF4-FFF2-40B4-BE49-F238E27FC236}">
                        <a16:creationId xmlns:a16="http://schemas.microsoft.com/office/drawing/2014/main" id="{7ED1A3BB-E189-415E-9AF4-9722C919B533}"/>
                      </a:ext>
                    </a:extLst>
                  </p:cNvPr>
                  <p:cNvSpPr/>
                  <p:nvPr userDrawn="1"/>
                </p:nvSpPr>
                <p:spPr>
                  <a:xfrm>
                    <a:off x="13584519" y="3870040"/>
                    <a:ext cx="136620" cy="136620"/>
                  </a:xfrm>
                  <a:prstGeom prst="rect">
                    <a:avLst/>
                  </a:prstGeom>
                  <a:solidFill>
                    <a:schemeClr val="accent1"/>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sp>
                <p:nvSpPr>
                  <p:cNvPr id="63" name="Rechthoek 62">
                    <a:extLst>
                      <a:ext uri="{FF2B5EF4-FFF2-40B4-BE49-F238E27FC236}">
                        <a16:creationId xmlns:a16="http://schemas.microsoft.com/office/drawing/2014/main" id="{19990885-6FA5-4992-82E9-D4256F554291}"/>
                      </a:ext>
                    </a:extLst>
                  </p:cNvPr>
                  <p:cNvSpPr/>
                  <p:nvPr userDrawn="1"/>
                </p:nvSpPr>
                <p:spPr>
                  <a:xfrm>
                    <a:off x="13580316" y="3865837"/>
                    <a:ext cx="145026" cy="145026"/>
                  </a:xfrm>
                  <a:prstGeom prst="rect">
                    <a:avLst/>
                  </a:prstGeom>
                  <a:noFill/>
                  <a:ln>
                    <a:solidFill>
                      <a:srgbClr val="F2913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100" dirty="0" err="1">
                      <a:solidFill>
                        <a:schemeClr val="bg1"/>
                      </a:solidFill>
                    </a:endParaRPr>
                  </a:p>
                </p:txBody>
              </p:sp>
            </p:grpSp>
          </p:grpSp>
          <p:pic>
            <p:nvPicPr>
              <p:cNvPr id="48" name="Picture 3">
                <a:extLst>
                  <a:ext uri="{FF2B5EF4-FFF2-40B4-BE49-F238E27FC236}">
                    <a16:creationId xmlns:a16="http://schemas.microsoft.com/office/drawing/2014/main" id="{C638D481-6060-4B67-AA64-CB330267EE87}"/>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3665616" y="3587296"/>
                <a:ext cx="130266" cy="21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60570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7" presetClass="entr" presetSubtype="10" fill="hold" grpId="0" nodeType="withEffect">
                                  <p:stCondLst>
                                    <p:cond delay="1250"/>
                                  </p:stCondLst>
                                  <p:iterate type="lt">
                                    <p:tmPct val="20000"/>
                                  </p:iterate>
                                  <p:childTnLst>
                                    <p:set>
                                      <p:cBhvr>
                                        <p:cTn id="13" dur="1" fill="hold">
                                          <p:stCondLst>
                                            <p:cond delay="0"/>
                                          </p:stCondLst>
                                        </p:cTn>
                                        <p:tgtEl>
                                          <p:spTgt spid="2"/>
                                        </p:tgtEl>
                                        <p:attrNameLst>
                                          <p:attrName>style.visibility</p:attrName>
                                        </p:attrNameLst>
                                      </p:cBhvr>
                                      <p:to>
                                        <p:strVal val="visible"/>
                                      </p:to>
                                    </p:set>
                                    <p:anim calcmode="lin" valueType="num">
                                      <p:cBhvr>
                                        <p:cTn id="14" dur="250" fill="hold"/>
                                        <p:tgtEl>
                                          <p:spTgt spid="2"/>
                                        </p:tgtEl>
                                        <p:attrNameLst>
                                          <p:attrName>ppt_w</p:attrName>
                                        </p:attrNameLst>
                                      </p:cBhvr>
                                      <p:tavLst>
                                        <p:tav tm="0">
                                          <p:val>
                                            <p:fltVal val="0"/>
                                          </p:val>
                                        </p:tav>
                                        <p:tav tm="100000">
                                          <p:val>
                                            <p:strVal val="#ppt_w"/>
                                          </p:val>
                                        </p:tav>
                                      </p:tavLst>
                                    </p:anim>
                                    <p:anim calcmode="lin" valueType="num">
                                      <p:cBhvr>
                                        <p:cTn id="15" dur="250" fill="hold"/>
                                        <p:tgtEl>
                                          <p:spTgt spid="2"/>
                                        </p:tgtEl>
                                        <p:attrNameLst>
                                          <p:attrName>ppt_h</p:attrName>
                                        </p:attrNameLst>
                                      </p:cBhvr>
                                      <p:tavLst>
                                        <p:tav tm="0">
                                          <p:val>
                                            <p:strVal val="#ppt_h"/>
                                          </p:val>
                                        </p:tav>
                                        <p:tav tm="100000">
                                          <p:val>
                                            <p:strVal val="#ppt_h"/>
                                          </p:val>
                                        </p:tav>
                                      </p:tavLst>
                                    </p:anim>
                                  </p:childTnLst>
                                </p:cTn>
                              </p:par>
                              <p:par>
                                <p:cTn id="16" presetID="2" presetClass="entr" presetSubtype="2" decel="100000" fill="hold" nodeType="withEffect">
                                  <p:stCondLst>
                                    <p:cond delay="1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1+#ppt_w/2"/>
                                          </p:val>
                                        </p:tav>
                                        <p:tav tm="100000">
                                          <p:val>
                                            <p:strVal val="#ppt_x"/>
                                          </p:val>
                                        </p:tav>
                                      </p:tavLst>
                                    </p:anim>
                                    <p:anim calcmode="lin" valueType="num">
                                      <p:cBhvr additive="base">
                                        <p:cTn id="19" dur="750" fill="hold"/>
                                        <p:tgtEl>
                                          <p:spTgt spid="26"/>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2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HOOFDSTUK /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b"/>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40793" y="6925645"/>
            <a:ext cx="654082" cy="193612"/>
          </a:xfrm>
        </p:spPr>
        <p:txBody>
          <a:bodyPr/>
          <a:lstStyle>
            <a:lvl1pPr algn="l">
              <a:defRPr sz="1100">
                <a:solidFill>
                  <a:schemeClr val="tx2">
                    <a:lumMod val="60000"/>
                    <a:lumOff val="40000"/>
                  </a:schemeClr>
                </a:solidFill>
              </a:defRPr>
            </a:lvl1pPr>
          </a:lstStyle>
          <a:p>
            <a:fld id="{76A11270-0EC2-4AF4-81BD-A596AA06AD37}"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1" y="6942445"/>
            <a:ext cx="9014502" cy="207519"/>
          </a:xfrm>
        </p:spPr>
        <p:txBody>
          <a:bodyPr vert="horz" lIns="0" tIns="0" rIns="0" bIns="0" rtlCol="0" anchor="ctr">
            <a:noAutofit/>
          </a:bodyPr>
          <a:lstStyle>
            <a:lvl1pPr>
              <a:defRPr lang="nl-NL" smtClean="0"/>
            </a:lvl1pPr>
          </a:lstStyle>
          <a:p>
            <a:r>
              <a:rPr lang="nl-NL" dirty="0" smtClean="0"/>
              <a:t>Invoegen &gt; Koptekst en voettekst</a:t>
            </a:r>
            <a:endParaRPr lang="nl-NL" dirty="0"/>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6336" y="6882278"/>
            <a:ext cx="311805" cy="231223"/>
          </a:xfrm>
        </p:spPr>
        <p:txBody>
          <a:bodyPr/>
          <a:lstStyle/>
          <a:p>
            <a:fld id="{D7B5DC5B-6873-43DB-ADC7-B15ACCE0DFDB}" type="slidenum">
              <a:rPr lang="nl-NL" noProof="0" smtClean="0"/>
              <a:t>‹nr.›</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345132" y="-491319"/>
            <a:ext cx="350173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ROOD</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75065390-3EE5-4473-8B3F-CA5D454DD8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53572" y="5190719"/>
            <a:ext cx="737827" cy="1194754"/>
          </a:xfrm>
          <a:prstGeom prst="rect">
            <a:avLst/>
          </a:prstGeom>
        </p:spPr>
      </p:pic>
    </p:spTree>
    <p:extLst>
      <p:ext uri="{BB962C8B-B14F-4D97-AF65-F5344CB8AC3E}">
        <p14:creationId xmlns:p14="http://schemas.microsoft.com/office/powerpoint/2010/main" val="321595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HOOFDSTUK /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b"/>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40793" y="6925645"/>
            <a:ext cx="654082" cy="193612"/>
          </a:xfrm>
        </p:spPr>
        <p:txBody>
          <a:bodyPr/>
          <a:lstStyle>
            <a:lvl1pPr algn="l">
              <a:defRPr sz="1100">
                <a:solidFill>
                  <a:schemeClr val="tx2">
                    <a:lumMod val="60000"/>
                    <a:lumOff val="40000"/>
                  </a:schemeClr>
                </a:solidFill>
              </a:defRPr>
            </a:lvl1pPr>
          </a:lstStyle>
          <a:p>
            <a:fld id="{18042D52-13F7-479B-82F9-B404F0CF6C72}"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1" y="6942445"/>
            <a:ext cx="9014502" cy="207519"/>
          </a:xfrm>
        </p:spPr>
        <p:txBody>
          <a:bodyPr vert="horz" lIns="0" tIns="0" rIns="0" bIns="0" rtlCol="0" anchor="ctr">
            <a:noAutofit/>
          </a:bodyPr>
          <a:lstStyle>
            <a:lvl1pPr>
              <a:defRPr lang="nl-NL" smtClean="0"/>
            </a:lvl1pPr>
          </a:lstStyle>
          <a:p>
            <a:r>
              <a:rPr lang="nl-NL" dirty="0" smtClean="0"/>
              <a:t>Invoegen &gt; Koptekst en voettekst</a:t>
            </a:r>
            <a:endParaRPr lang="nl-NL" dirty="0"/>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6336" y="6882278"/>
            <a:ext cx="311805" cy="231223"/>
          </a:xfrm>
        </p:spPr>
        <p:txBody>
          <a:bodyPr/>
          <a:lstStyle/>
          <a:p>
            <a:fld id="{D7B5DC5B-6873-43DB-ADC7-B15ACCE0DFDB}" type="slidenum">
              <a:rPr lang="nl-NL" noProof="0" smtClean="0"/>
              <a:t>‹nr.›</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345132" y="-491319"/>
            <a:ext cx="350173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ROOD</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75065390-3EE5-4473-8B3F-CA5D454DD8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53572" y="5190719"/>
            <a:ext cx="737827" cy="1194754"/>
          </a:xfrm>
          <a:prstGeom prst="rect">
            <a:avLst/>
          </a:prstGeom>
        </p:spPr>
      </p:pic>
    </p:spTree>
    <p:extLst>
      <p:ext uri="{BB962C8B-B14F-4D97-AF65-F5344CB8AC3E}">
        <p14:creationId xmlns:p14="http://schemas.microsoft.com/office/powerpoint/2010/main" val="108174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HOOFDSTUK /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b"/>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40793" y="6937737"/>
            <a:ext cx="654082" cy="212973"/>
          </a:xfrm>
        </p:spPr>
        <p:txBody>
          <a:bodyPr/>
          <a:lstStyle>
            <a:lvl1pPr algn="l">
              <a:defRPr lang="nl-NL" sz="1100" kern="1200" smtClean="0">
                <a:solidFill>
                  <a:schemeClr val="tx2">
                    <a:lumMod val="60000"/>
                    <a:lumOff val="40000"/>
                  </a:schemeClr>
                </a:solidFill>
                <a:latin typeface="+mn-lt"/>
                <a:ea typeface="+mn-ea"/>
                <a:cs typeface="+mn-cs"/>
              </a:defRPr>
            </a:lvl1pPr>
          </a:lstStyle>
          <a:p>
            <a:fld id="{70BE078D-BD2C-424A-AD42-C6B3F0822FA1}"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0" y="6935479"/>
            <a:ext cx="10331329" cy="205709"/>
          </a:xfrm>
        </p:spPr>
        <p:txBody>
          <a:bodyPr/>
          <a:lstStyle/>
          <a:p>
            <a:r>
              <a:rPr lang="nl-NL" noProof="0" dirty="0"/>
              <a:t>Invoegen &gt; Koptekst en voettekst</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29883" y="6934202"/>
            <a:ext cx="344363" cy="203577"/>
          </a:xfrm>
        </p:spPr>
        <p:txBody>
          <a:bodyPr/>
          <a:lstStyle/>
          <a:p>
            <a:fld id="{D7B5DC5B-6873-43DB-ADC7-B15ACCE0DFDB}" type="slidenum">
              <a:rPr lang="nl-NL" noProof="0" smtClean="0"/>
              <a:t>‹nr.›</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345132" y="-491319"/>
            <a:ext cx="350173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BLAUW</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75065390-3EE5-4473-8B3F-CA5D454DD8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53572" y="5190719"/>
            <a:ext cx="737827" cy="1194754"/>
          </a:xfrm>
          <a:prstGeom prst="rect">
            <a:avLst/>
          </a:prstGeom>
        </p:spPr>
      </p:pic>
    </p:spTree>
    <p:extLst>
      <p:ext uri="{BB962C8B-B14F-4D97-AF65-F5344CB8AC3E}">
        <p14:creationId xmlns:p14="http://schemas.microsoft.com/office/powerpoint/2010/main" val="138656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HOOFDSTUK / BRU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b"/>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73451" y="6948623"/>
            <a:ext cx="654082" cy="212973"/>
          </a:xfrm>
        </p:spPr>
        <p:txBody>
          <a:bodyPr/>
          <a:lstStyle>
            <a:lvl1pPr algn="l">
              <a:defRPr sz="1100">
                <a:solidFill>
                  <a:schemeClr val="tx2">
                    <a:lumMod val="60000"/>
                    <a:lumOff val="40000"/>
                  </a:schemeClr>
                </a:solidFill>
              </a:defRPr>
            </a:lvl1pPr>
          </a:lstStyle>
          <a:p>
            <a:fld id="{C8E08487-CBCB-4BCD-B8EB-AF974844D47E}"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1" y="6952160"/>
            <a:ext cx="10940928" cy="220821"/>
          </a:xfrm>
        </p:spPr>
        <p:txBody>
          <a:bodyPr/>
          <a:lstStyle/>
          <a:p>
            <a:r>
              <a:rPr lang="nl-NL" noProof="0" dirty="0"/>
              <a:t>Invoegen &gt; Koptekst en voettekst</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48026" y="6934376"/>
            <a:ext cx="445275" cy="234991"/>
          </a:xfrm>
        </p:spPr>
        <p:txBody>
          <a:bodyPr/>
          <a:lstStyle/>
          <a:p>
            <a:fld id="{D7B5DC5B-6873-43DB-ADC7-B15ACCE0DFDB}" type="slidenum">
              <a:rPr lang="nl-NL" noProof="0" smtClean="0"/>
              <a:t>‹nr.›</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345132" y="-491319"/>
            <a:ext cx="350173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BRUIN</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75065390-3EE5-4473-8B3F-CA5D454DD8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53572" y="5190719"/>
            <a:ext cx="737827" cy="1194754"/>
          </a:xfrm>
          <a:prstGeom prst="rect">
            <a:avLst/>
          </a:prstGeom>
        </p:spPr>
      </p:pic>
    </p:spTree>
    <p:extLst>
      <p:ext uri="{BB962C8B-B14F-4D97-AF65-F5344CB8AC3E}">
        <p14:creationId xmlns:p14="http://schemas.microsoft.com/office/powerpoint/2010/main" val="6194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667A40A-8BBB-492D-886A-BD5C4845F6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B026607-C92A-40E5-B54E-2E1E2A7C484D}"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321989" y="-491319"/>
            <a:ext cx="154802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a:t>
            </a:r>
          </a:p>
        </p:txBody>
      </p:sp>
      <p:pic>
        <p:nvPicPr>
          <p:cNvPr id="9" name="LOGO">
            <a:extLst>
              <a:ext uri="{FF2B5EF4-FFF2-40B4-BE49-F238E27FC236}">
                <a16:creationId xmlns:a16="http://schemas.microsoft.com/office/drawing/2014/main" id="{9001D1F8-B30C-4687-89C6-069A2B14E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4172" y="5190719"/>
            <a:ext cx="738591" cy="1195993"/>
          </a:xfrm>
          <a:prstGeom prst="rect">
            <a:avLst/>
          </a:prstGeom>
        </p:spPr>
      </p:pic>
      <p:grpSp>
        <p:nvGrpSpPr>
          <p:cNvPr id="12" name="Instructie">
            <a:extLst>
              <a:ext uri="{FF2B5EF4-FFF2-40B4-BE49-F238E27FC236}">
                <a16:creationId xmlns:a16="http://schemas.microsoft.com/office/drawing/2014/main" id="{6B5174D8-51FE-4627-A15E-C7ED2BEEFA18}"/>
              </a:ext>
            </a:extLst>
          </p:cNvPr>
          <p:cNvGrpSpPr/>
          <p:nvPr userDrawn="1"/>
        </p:nvGrpSpPr>
        <p:grpSpPr>
          <a:xfrm>
            <a:off x="-3437547" y="1434"/>
            <a:ext cx="3201327" cy="5082295"/>
            <a:chOff x="-3437547" y="1434"/>
            <a:chExt cx="3201327" cy="5082295"/>
          </a:xfrm>
        </p:grpSpPr>
        <p:cxnSp>
          <p:nvCxnSpPr>
            <p:cNvPr id="13" name="Rechte verbindingslijn 12">
              <a:extLst>
                <a:ext uri="{FF2B5EF4-FFF2-40B4-BE49-F238E27FC236}">
                  <a16:creationId xmlns:a16="http://schemas.microsoft.com/office/drawing/2014/main" id="{7489CDF2-FE8C-461F-A261-6C993711819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 name="Ovaal 13">
              <a:extLst>
                <a:ext uri="{FF2B5EF4-FFF2-40B4-BE49-F238E27FC236}">
                  <a16:creationId xmlns:a16="http://schemas.microsoft.com/office/drawing/2014/main" id="{C56A5E20-2225-4460-9748-C520F11A240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 name="Rechthoek 14">
              <a:extLst>
                <a:ext uri="{FF2B5EF4-FFF2-40B4-BE49-F238E27FC236}">
                  <a16:creationId xmlns:a16="http://schemas.microsoft.com/office/drawing/2014/main" id="{92454607-AF87-469D-99CC-64C32FA178F6}"/>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16" name="Ovaal 15">
              <a:extLst>
                <a:ext uri="{FF2B5EF4-FFF2-40B4-BE49-F238E27FC236}">
                  <a16:creationId xmlns:a16="http://schemas.microsoft.com/office/drawing/2014/main" id="{929D4F9D-257D-48B3-B643-F05BADAF987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7" name="Rechthoek 16">
              <a:extLst>
                <a:ext uri="{FF2B5EF4-FFF2-40B4-BE49-F238E27FC236}">
                  <a16:creationId xmlns:a16="http://schemas.microsoft.com/office/drawing/2014/main" id="{B0863AA3-EBED-4D49-8325-FFFDCF47A57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18" name="Ovaal 17">
              <a:extLst>
                <a:ext uri="{FF2B5EF4-FFF2-40B4-BE49-F238E27FC236}">
                  <a16:creationId xmlns:a16="http://schemas.microsoft.com/office/drawing/2014/main" id="{C620D0F6-989C-4F65-A6C2-EFA15958808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9" name="Rechthoek 18">
              <a:extLst>
                <a:ext uri="{FF2B5EF4-FFF2-40B4-BE49-F238E27FC236}">
                  <a16:creationId xmlns:a16="http://schemas.microsoft.com/office/drawing/2014/main" id="{58A7D4D1-82DA-44B5-A60A-792A3D5D6A9B}"/>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20" name="Ovaal 19">
              <a:extLst>
                <a:ext uri="{FF2B5EF4-FFF2-40B4-BE49-F238E27FC236}">
                  <a16:creationId xmlns:a16="http://schemas.microsoft.com/office/drawing/2014/main" id="{FDE8BCDF-6C2E-406B-A00A-25EF6F3101B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1" name="Rechthoek 20">
              <a:extLst>
                <a:ext uri="{FF2B5EF4-FFF2-40B4-BE49-F238E27FC236}">
                  <a16:creationId xmlns:a16="http://schemas.microsoft.com/office/drawing/2014/main" id="{5F7B2934-D393-4CE5-86B1-1D7FF76C100F}"/>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23" name="Rechthoek 22">
              <a:extLst>
                <a:ext uri="{FF2B5EF4-FFF2-40B4-BE49-F238E27FC236}">
                  <a16:creationId xmlns:a16="http://schemas.microsoft.com/office/drawing/2014/main" id="{4153A20F-77AA-4496-A204-34AE6461DBB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4" name="Ovaal 23">
              <a:extLst>
                <a:ext uri="{FF2B5EF4-FFF2-40B4-BE49-F238E27FC236}">
                  <a16:creationId xmlns:a16="http://schemas.microsoft.com/office/drawing/2014/main" id="{83CFADCC-94FF-47D7-9671-C8E0C6E63D61}"/>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9C354EEA-21D1-4DA2-B3CE-1F50C983523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6" name="Groep 25">
              <a:extLst>
                <a:ext uri="{FF2B5EF4-FFF2-40B4-BE49-F238E27FC236}">
                  <a16:creationId xmlns:a16="http://schemas.microsoft.com/office/drawing/2014/main" id="{FE9BB266-C3A9-4E9B-8437-B84F7D5F279C}"/>
                </a:ext>
              </a:extLst>
            </p:cNvPr>
            <p:cNvGrpSpPr/>
            <p:nvPr userDrawn="1"/>
          </p:nvGrpSpPr>
          <p:grpSpPr>
            <a:xfrm>
              <a:off x="-3437547" y="349413"/>
              <a:ext cx="2933825" cy="558875"/>
              <a:chOff x="-3419346" y="368233"/>
              <a:chExt cx="3904920" cy="743862"/>
            </a:xfrm>
          </p:grpSpPr>
          <p:sp>
            <p:nvSpPr>
              <p:cNvPr id="38" name="Rechthoek 37">
                <a:extLst>
                  <a:ext uri="{FF2B5EF4-FFF2-40B4-BE49-F238E27FC236}">
                    <a16:creationId xmlns:a16="http://schemas.microsoft.com/office/drawing/2014/main" id="{CBDE92F9-E5A6-4410-93D2-48C9182EBE0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39" name="Rechte verbindingslijn 38">
                <a:extLst>
                  <a:ext uri="{FF2B5EF4-FFF2-40B4-BE49-F238E27FC236}">
                    <a16:creationId xmlns:a16="http://schemas.microsoft.com/office/drawing/2014/main" id="{D5B3C4D6-310C-43CA-9F90-AF9F86D934B0}"/>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A1C570F-6855-4707-B38F-1E404975CB1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hthoek 40">
                <a:extLst>
                  <a:ext uri="{FF2B5EF4-FFF2-40B4-BE49-F238E27FC236}">
                    <a16:creationId xmlns:a16="http://schemas.microsoft.com/office/drawing/2014/main" id="{9779CCBB-974A-4B71-9345-6A98FD1CC6C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42" name="Groep 41">
                <a:extLst>
                  <a:ext uri="{FF2B5EF4-FFF2-40B4-BE49-F238E27FC236}">
                    <a16:creationId xmlns:a16="http://schemas.microsoft.com/office/drawing/2014/main" id="{78A06BCD-772F-4663-AAAE-E90BF8475114}"/>
                  </a:ext>
                </a:extLst>
              </p:cNvPr>
              <p:cNvGrpSpPr/>
              <p:nvPr userDrawn="1"/>
            </p:nvGrpSpPr>
            <p:grpSpPr>
              <a:xfrm>
                <a:off x="-3002834" y="720303"/>
                <a:ext cx="182598" cy="143759"/>
                <a:chOff x="-3310843" y="700986"/>
                <a:chExt cx="182598" cy="143759"/>
              </a:xfrm>
            </p:grpSpPr>
            <p:grpSp>
              <p:nvGrpSpPr>
                <p:cNvPr id="81" name="Groep 80">
                  <a:extLst>
                    <a:ext uri="{FF2B5EF4-FFF2-40B4-BE49-F238E27FC236}">
                      <a16:creationId xmlns:a16="http://schemas.microsoft.com/office/drawing/2014/main" id="{DE4642E6-4A99-4442-8FF7-3504FB0BE7AB}"/>
                    </a:ext>
                  </a:extLst>
                </p:cNvPr>
                <p:cNvGrpSpPr/>
                <p:nvPr userDrawn="1"/>
              </p:nvGrpSpPr>
              <p:grpSpPr>
                <a:xfrm>
                  <a:off x="-3310843" y="700986"/>
                  <a:ext cx="182598" cy="143759"/>
                  <a:chOff x="-3310843" y="700986"/>
                  <a:chExt cx="182598" cy="143759"/>
                </a:xfrm>
              </p:grpSpPr>
              <p:cxnSp>
                <p:nvCxnSpPr>
                  <p:cNvPr id="85" name="Rechte verbindingslijn 84">
                    <a:extLst>
                      <a:ext uri="{FF2B5EF4-FFF2-40B4-BE49-F238E27FC236}">
                        <a16:creationId xmlns:a16="http://schemas.microsoft.com/office/drawing/2014/main" id="{C9D8BE23-4A00-4A38-ADC3-29687483A69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B11E6006-B0C3-4AB1-A9E2-D26F4A78D35B}"/>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54E079AE-D851-49DC-BD22-9C6EA4A3F2B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310BBC59-C035-4EA2-874B-0A5AFFE0BDF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9" name="Rechte verbindingslijn 88">
                    <a:extLst>
                      <a:ext uri="{FF2B5EF4-FFF2-40B4-BE49-F238E27FC236}">
                        <a16:creationId xmlns:a16="http://schemas.microsoft.com/office/drawing/2014/main" id="{5E07E169-AAB7-4691-9606-FD3F50E4126E}"/>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2" name="Groep 81">
                  <a:extLst>
                    <a:ext uri="{FF2B5EF4-FFF2-40B4-BE49-F238E27FC236}">
                      <a16:creationId xmlns:a16="http://schemas.microsoft.com/office/drawing/2014/main" id="{242CC115-D81D-41A0-9196-E41936A93459}"/>
                    </a:ext>
                  </a:extLst>
                </p:cNvPr>
                <p:cNvGrpSpPr/>
                <p:nvPr userDrawn="1"/>
              </p:nvGrpSpPr>
              <p:grpSpPr>
                <a:xfrm flipH="1">
                  <a:off x="-3310774" y="735854"/>
                  <a:ext cx="88801" cy="72568"/>
                  <a:chOff x="-2091059" y="1395403"/>
                  <a:chExt cx="157316" cy="128558"/>
                </a:xfrm>
              </p:grpSpPr>
              <p:sp>
                <p:nvSpPr>
                  <p:cNvPr id="83" name="Rechthoek 82">
                    <a:extLst>
                      <a:ext uri="{FF2B5EF4-FFF2-40B4-BE49-F238E27FC236}">
                        <a16:creationId xmlns:a16="http://schemas.microsoft.com/office/drawing/2014/main" id="{4DCB4C25-DC88-491B-95AC-28550408B52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4" name="Pijl: punthaak 83">
                    <a:extLst>
                      <a:ext uri="{FF2B5EF4-FFF2-40B4-BE49-F238E27FC236}">
                        <a16:creationId xmlns:a16="http://schemas.microsoft.com/office/drawing/2014/main" id="{D5D437CC-C0DD-4280-B981-7A4251ABCD6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43" name="Groep 42">
                <a:extLst>
                  <a:ext uri="{FF2B5EF4-FFF2-40B4-BE49-F238E27FC236}">
                    <a16:creationId xmlns:a16="http://schemas.microsoft.com/office/drawing/2014/main" id="{4BFEEF17-A398-4AC5-938A-CEE2DB2DA4B9}"/>
                  </a:ext>
                </a:extLst>
              </p:cNvPr>
              <p:cNvGrpSpPr/>
              <p:nvPr userDrawn="1"/>
            </p:nvGrpSpPr>
            <p:grpSpPr>
              <a:xfrm>
                <a:off x="-3326107" y="720303"/>
                <a:ext cx="182598" cy="143759"/>
                <a:chOff x="-3634116" y="700986"/>
                <a:chExt cx="182598" cy="143759"/>
              </a:xfrm>
            </p:grpSpPr>
            <p:grpSp>
              <p:nvGrpSpPr>
                <p:cNvPr id="72" name="Groep 71">
                  <a:extLst>
                    <a:ext uri="{FF2B5EF4-FFF2-40B4-BE49-F238E27FC236}">
                      <a16:creationId xmlns:a16="http://schemas.microsoft.com/office/drawing/2014/main" id="{26A216B1-C9B0-4A0A-A656-AC053C172A37}"/>
                    </a:ext>
                  </a:extLst>
                </p:cNvPr>
                <p:cNvGrpSpPr/>
                <p:nvPr userDrawn="1"/>
              </p:nvGrpSpPr>
              <p:grpSpPr>
                <a:xfrm>
                  <a:off x="-3634116" y="700986"/>
                  <a:ext cx="182598" cy="143759"/>
                  <a:chOff x="-3634116" y="700986"/>
                  <a:chExt cx="182598" cy="143759"/>
                </a:xfrm>
              </p:grpSpPr>
              <p:cxnSp>
                <p:nvCxnSpPr>
                  <p:cNvPr id="76" name="Rechte verbindingslijn 75">
                    <a:extLst>
                      <a:ext uri="{FF2B5EF4-FFF2-40B4-BE49-F238E27FC236}">
                        <a16:creationId xmlns:a16="http://schemas.microsoft.com/office/drawing/2014/main" id="{E54CEDA6-44F1-4A69-9A0D-DA58ADB0F8F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C10BB00F-B93E-43EA-879A-EBB774768CF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8" name="Rechte verbindingslijn 77">
                    <a:extLst>
                      <a:ext uri="{FF2B5EF4-FFF2-40B4-BE49-F238E27FC236}">
                        <a16:creationId xmlns:a16="http://schemas.microsoft.com/office/drawing/2014/main" id="{EF196E6B-7397-4B77-B758-C4F5D77A1E3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0458AEB-F69E-40CA-B941-B3B8B98B1DE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85BC99CF-80AA-4F29-82CA-C6B6BC6B5B75}"/>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3" name="Groep 72">
                  <a:extLst>
                    <a:ext uri="{FF2B5EF4-FFF2-40B4-BE49-F238E27FC236}">
                      <a16:creationId xmlns:a16="http://schemas.microsoft.com/office/drawing/2014/main" id="{92B4C5D1-1179-4EB6-A878-E64F1BE95124}"/>
                    </a:ext>
                  </a:extLst>
                </p:cNvPr>
                <p:cNvGrpSpPr/>
                <p:nvPr userDrawn="1"/>
              </p:nvGrpSpPr>
              <p:grpSpPr>
                <a:xfrm>
                  <a:off x="-3634047" y="735854"/>
                  <a:ext cx="88801" cy="72568"/>
                  <a:chOff x="-2091059" y="1395403"/>
                  <a:chExt cx="157316" cy="128558"/>
                </a:xfrm>
              </p:grpSpPr>
              <p:sp>
                <p:nvSpPr>
                  <p:cNvPr id="74" name="Rechthoek 73">
                    <a:extLst>
                      <a:ext uri="{FF2B5EF4-FFF2-40B4-BE49-F238E27FC236}">
                        <a16:creationId xmlns:a16="http://schemas.microsoft.com/office/drawing/2014/main" id="{83041131-7359-41E8-9469-0C0C9A893E8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5" name="Pijl: punthaak 74">
                    <a:extLst>
                      <a:ext uri="{FF2B5EF4-FFF2-40B4-BE49-F238E27FC236}">
                        <a16:creationId xmlns:a16="http://schemas.microsoft.com/office/drawing/2014/main" id="{2CFDF00C-AA95-4CD3-925F-BA3FD505EDD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44" name="Rechte verbindingslijn 43">
                <a:extLst>
                  <a:ext uri="{FF2B5EF4-FFF2-40B4-BE49-F238E27FC236}">
                    <a16:creationId xmlns:a16="http://schemas.microsoft.com/office/drawing/2014/main" id="{9F325FC0-BD24-4FE2-B0E4-EA7E39CEE735}"/>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0ACA34A7-261E-4D51-98BD-B01BCF779F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46" name="Groep 45">
                <a:extLst>
                  <a:ext uri="{FF2B5EF4-FFF2-40B4-BE49-F238E27FC236}">
                    <a16:creationId xmlns:a16="http://schemas.microsoft.com/office/drawing/2014/main" id="{34B315DF-3BC8-4D2B-91FF-C69729A27929}"/>
                  </a:ext>
                </a:extLst>
              </p:cNvPr>
              <p:cNvGrpSpPr/>
              <p:nvPr userDrawn="1"/>
            </p:nvGrpSpPr>
            <p:grpSpPr>
              <a:xfrm>
                <a:off x="-2425037" y="370226"/>
                <a:ext cx="357690" cy="330595"/>
                <a:chOff x="-2721817" y="347336"/>
                <a:chExt cx="432805" cy="400021"/>
              </a:xfrm>
            </p:grpSpPr>
            <p:sp>
              <p:nvSpPr>
                <p:cNvPr id="61" name="Rechthoek 60">
                  <a:extLst>
                    <a:ext uri="{FF2B5EF4-FFF2-40B4-BE49-F238E27FC236}">
                      <a16:creationId xmlns:a16="http://schemas.microsoft.com/office/drawing/2014/main" id="{FD9DCC62-4C10-488A-912A-83B28877B35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2" name="Groep 61">
                  <a:extLst>
                    <a:ext uri="{FF2B5EF4-FFF2-40B4-BE49-F238E27FC236}">
                      <a16:creationId xmlns:a16="http://schemas.microsoft.com/office/drawing/2014/main" id="{5440138E-8E4F-458E-BECA-1E2C954AC4DC}"/>
                    </a:ext>
                  </a:extLst>
                </p:cNvPr>
                <p:cNvGrpSpPr/>
                <p:nvPr userDrawn="1"/>
              </p:nvGrpSpPr>
              <p:grpSpPr>
                <a:xfrm>
                  <a:off x="-2652453" y="431583"/>
                  <a:ext cx="294076" cy="231526"/>
                  <a:chOff x="-3634116" y="700986"/>
                  <a:chExt cx="182598" cy="143759"/>
                </a:xfrm>
              </p:grpSpPr>
              <p:grpSp>
                <p:nvGrpSpPr>
                  <p:cNvPr id="63" name="Groep 62">
                    <a:extLst>
                      <a:ext uri="{FF2B5EF4-FFF2-40B4-BE49-F238E27FC236}">
                        <a16:creationId xmlns:a16="http://schemas.microsoft.com/office/drawing/2014/main" id="{239866E6-A483-45DA-9B99-8BDDB54980EB}"/>
                      </a:ext>
                    </a:extLst>
                  </p:cNvPr>
                  <p:cNvGrpSpPr/>
                  <p:nvPr userDrawn="1"/>
                </p:nvGrpSpPr>
                <p:grpSpPr>
                  <a:xfrm>
                    <a:off x="-3634116" y="700986"/>
                    <a:ext cx="182598" cy="143759"/>
                    <a:chOff x="-3634116" y="700986"/>
                    <a:chExt cx="182598" cy="143759"/>
                  </a:xfrm>
                </p:grpSpPr>
                <p:cxnSp>
                  <p:nvCxnSpPr>
                    <p:cNvPr id="67" name="Rechte verbindingslijn 66">
                      <a:extLst>
                        <a:ext uri="{FF2B5EF4-FFF2-40B4-BE49-F238E27FC236}">
                          <a16:creationId xmlns:a16="http://schemas.microsoft.com/office/drawing/2014/main" id="{D351BB38-8D00-4D8C-8928-D539714E383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8" name="Rechte verbindingslijn 67">
                      <a:extLst>
                        <a:ext uri="{FF2B5EF4-FFF2-40B4-BE49-F238E27FC236}">
                          <a16:creationId xmlns:a16="http://schemas.microsoft.com/office/drawing/2014/main" id="{7EE050B6-7EFC-41E2-8D82-368720E95A29}"/>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9" name="Rechte verbindingslijn 68">
                      <a:extLst>
                        <a:ext uri="{FF2B5EF4-FFF2-40B4-BE49-F238E27FC236}">
                          <a16:creationId xmlns:a16="http://schemas.microsoft.com/office/drawing/2014/main" id="{F3690A83-85F8-4DC5-8C85-0190CB00FCF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43515B86-3F12-495B-A89D-BEF98379B15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31F5A5A8-03BE-4504-889D-E9EA22E02B1B}"/>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4" name="Groep 63">
                    <a:extLst>
                      <a:ext uri="{FF2B5EF4-FFF2-40B4-BE49-F238E27FC236}">
                        <a16:creationId xmlns:a16="http://schemas.microsoft.com/office/drawing/2014/main" id="{126A2590-AEEE-4956-976F-1F9AD0AD4286}"/>
                      </a:ext>
                    </a:extLst>
                  </p:cNvPr>
                  <p:cNvGrpSpPr/>
                  <p:nvPr userDrawn="1"/>
                </p:nvGrpSpPr>
                <p:grpSpPr>
                  <a:xfrm>
                    <a:off x="-3634047" y="735854"/>
                    <a:ext cx="88801" cy="72568"/>
                    <a:chOff x="-2091059" y="1395403"/>
                    <a:chExt cx="157316" cy="128558"/>
                  </a:xfrm>
                </p:grpSpPr>
                <p:sp>
                  <p:nvSpPr>
                    <p:cNvPr id="65" name="Rechthoek 64">
                      <a:extLst>
                        <a:ext uri="{FF2B5EF4-FFF2-40B4-BE49-F238E27FC236}">
                          <a16:creationId xmlns:a16="http://schemas.microsoft.com/office/drawing/2014/main" id="{062093FF-7A20-43DC-9E17-3B47ADAC4EA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66" name="Pijl: punthaak 65">
                      <a:extLst>
                        <a:ext uri="{FF2B5EF4-FFF2-40B4-BE49-F238E27FC236}">
                          <a16:creationId xmlns:a16="http://schemas.microsoft.com/office/drawing/2014/main" id="{28DB5691-A507-4009-8C45-EF68FAC967D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47" name="Groep 46">
                <a:extLst>
                  <a:ext uri="{FF2B5EF4-FFF2-40B4-BE49-F238E27FC236}">
                    <a16:creationId xmlns:a16="http://schemas.microsoft.com/office/drawing/2014/main" id="{82966788-C954-4A63-8FAF-001047482BD9}"/>
                  </a:ext>
                </a:extLst>
              </p:cNvPr>
              <p:cNvGrpSpPr/>
              <p:nvPr userDrawn="1"/>
            </p:nvGrpSpPr>
            <p:grpSpPr>
              <a:xfrm>
                <a:off x="-2425037" y="781500"/>
                <a:ext cx="357690" cy="330595"/>
                <a:chOff x="-2721817" y="782525"/>
                <a:chExt cx="432805" cy="400021"/>
              </a:xfrm>
            </p:grpSpPr>
            <p:sp>
              <p:nvSpPr>
                <p:cNvPr id="50" name="Rechthoek 49">
                  <a:extLst>
                    <a:ext uri="{FF2B5EF4-FFF2-40B4-BE49-F238E27FC236}">
                      <a16:creationId xmlns:a16="http://schemas.microsoft.com/office/drawing/2014/main" id="{3A3D3605-8C4F-40BB-A7B2-4797ABECB7EA}"/>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51" name="Groep 50">
                  <a:extLst>
                    <a:ext uri="{FF2B5EF4-FFF2-40B4-BE49-F238E27FC236}">
                      <a16:creationId xmlns:a16="http://schemas.microsoft.com/office/drawing/2014/main" id="{3841DD67-4D12-48C8-BE50-935DD30B850E}"/>
                    </a:ext>
                  </a:extLst>
                </p:cNvPr>
                <p:cNvGrpSpPr/>
                <p:nvPr userDrawn="1"/>
              </p:nvGrpSpPr>
              <p:grpSpPr>
                <a:xfrm>
                  <a:off x="-2652453" y="866772"/>
                  <a:ext cx="294076" cy="231526"/>
                  <a:chOff x="-3310843" y="700986"/>
                  <a:chExt cx="182598" cy="143759"/>
                </a:xfrm>
              </p:grpSpPr>
              <p:grpSp>
                <p:nvGrpSpPr>
                  <p:cNvPr id="52" name="Groep 51">
                    <a:extLst>
                      <a:ext uri="{FF2B5EF4-FFF2-40B4-BE49-F238E27FC236}">
                        <a16:creationId xmlns:a16="http://schemas.microsoft.com/office/drawing/2014/main" id="{FF7297F0-AD31-44A6-B8F7-0951B5D0A74B}"/>
                      </a:ext>
                    </a:extLst>
                  </p:cNvPr>
                  <p:cNvGrpSpPr/>
                  <p:nvPr userDrawn="1"/>
                </p:nvGrpSpPr>
                <p:grpSpPr>
                  <a:xfrm>
                    <a:off x="-3310843" y="700986"/>
                    <a:ext cx="182598" cy="143759"/>
                    <a:chOff x="-3310843" y="700986"/>
                    <a:chExt cx="182598" cy="143759"/>
                  </a:xfrm>
                </p:grpSpPr>
                <p:cxnSp>
                  <p:nvCxnSpPr>
                    <p:cNvPr id="56" name="Rechte verbindingslijn 55">
                      <a:extLst>
                        <a:ext uri="{FF2B5EF4-FFF2-40B4-BE49-F238E27FC236}">
                          <a16:creationId xmlns:a16="http://schemas.microsoft.com/office/drawing/2014/main" id="{144014F7-69DA-4A45-979F-EAB1C551A2B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7" name="Rechte verbindingslijn 56">
                      <a:extLst>
                        <a:ext uri="{FF2B5EF4-FFF2-40B4-BE49-F238E27FC236}">
                          <a16:creationId xmlns:a16="http://schemas.microsoft.com/office/drawing/2014/main" id="{7E7EED87-147B-46D9-8C2B-886996D66C4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8" name="Rechte verbindingslijn 57">
                      <a:extLst>
                        <a:ext uri="{FF2B5EF4-FFF2-40B4-BE49-F238E27FC236}">
                          <a16:creationId xmlns:a16="http://schemas.microsoft.com/office/drawing/2014/main" id="{04F18571-A06D-47B4-9502-D5A4823EA2A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9" name="Rechte verbindingslijn 58">
                      <a:extLst>
                        <a:ext uri="{FF2B5EF4-FFF2-40B4-BE49-F238E27FC236}">
                          <a16:creationId xmlns:a16="http://schemas.microsoft.com/office/drawing/2014/main" id="{D03CB646-AD16-4F56-8852-A42CE77E058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0" name="Rechte verbindingslijn 59">
                      <a:extLst>
                        <a:ext uri="{FF2B5EF4-FFF2-40B4-BE49-F238E27FC236}">
                          <a16:creationId xmlns:a16="http://schemas.microsoft.com/office/drawing/2014/main" id="{5FABDFEB-4C0D-4676-A003-082E1803DDD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3" name="Groep 52">
                    <a:extLst>
                      <a:ext uri="{FF2B5EF4-FFF2-40B4-BE49-F238E27FC236}">
                        <a16:creationId xmlns:a16="http://schemas.microsoft.com/office/drawing/2014/main" id="{C1EE5088-ABD4-45AE-95B7-BD7E9A1CF44C}"/>
                      </a:ext>
                    </a:extLst>
                  </p:cNvPr>
                  <p:cNvGrpSpPr/>
                  <p:nvPr userDrawn="1"/>
                </p:nvGrpSpPr>
                <p:grpSpPr>
                  <a:xfrm flipH="1">
                    <a:off x="-3310774" y="735854"/>
                    <a:ext cx="88801" cy="72568"/>
                    <a:chOff x="-2091059" y="1395403"/>
                    <a:chExt cx="157316" cy="128558"/>
                  </a:xfrm>
                </p:grpSpPr>
                <p:sp>
                  <p:nvSpPr>
                    <p:cNvPr id="54" name="Rechthoek 53">
                      <a:extLst>
                        <a:ext uri="{FF2B5EF4-FFF2-40B4-BE49-F238E27FC236}">
                          <a16:creationId xmlns:a16="http://schemas.microsoft.com/office/drawing/2014/main" id="{EEB4C066-EA1D-4DF0-B33E-95CC239B770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55" name="Pijl: punthaak 54">
                      <a:extLst>
                        <a:ext uri="{FF2B5EF4-FFF2-40B4-BE49-F238E27FC236}">
                          <a16:creationId xmlns:a16="http://schemas.microsoft.com/office/drawing/2014/main" id="{EC671C83-A010-444E-8D1F-DA531D102F4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48" name="Rechthoek 47">
                <a:extLst>
                  <a:ext uri="{FF2B5EF4-FFF2-40B4-BE49-F238E27FC236}">
                    <a16:creationId xmlns:a16="http://schemas.microsoft.com/office/drawing/2014/main" id="{E33BBA4F-A5AD-49B1-8E1C-DAFA57DC5B8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9" name="Rechthoek 48">
                <a:extLst>
                  <a:ext uri="{FF2B5EF4-FFF2-40B4-BE49-F238E27FC236}">
                    <a16:creationId xmlns:a16="http://schemas.microsoft.com/office/drawing/2014/main" id="{9F1A4EC1-C8D2-4E0C-B740-8A3CECE9795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7" name="Rechte verbindingslijn 26">
              <a:extLst>
                <a:ext uri="{FF2B5EF4-FFF2-40B4-BE49-F238E27FC236}">
                  <a16:creationId xmlns:a16="http://schemas.microsoft.com/office/drawing/2014/main" id="{132DC3B2-68BC-4E20-A61C-03AE8AAB2D3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8" name="Rechthoek 27">
              <a:extLst>
                <a:ext uri="{FF2B5EF4-FFF2-40B4-BE49-F238E27FC236}">
                  <a16:creationId xmlns:a16="http://schemas.microsoft.com/office/drawing/2014/main" id="{5DF08FD9-21C9-4CAF-ACBA-99DCBB7B4AE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29" name="Ovaal 28">
              <a:extLst>
                <a:ext uri="{FF2B5EF4-FFF2-40B4-BE49-F238E27FC236}">
                  <a16:creationId xmlns:a16="http://schemas.microsoft.com/office/drawing/2014/main" id="{F060B90A-A286-4C5F-BF1C-08B156B77FB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0" name="Rechthoek 29">
              <a:extLst>
                <a:ext uri="{FF2B5EF4-FFF2-40B4-BE49-F238E27FC236}">
                  <a16:creationId xmlns:a16="http://schemas.microsoft.com/office/drawing/2014/main" id="{4D19E5B8-69F7-4396-98CC-900C9128CE8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31" name="Ovaal 30">
              <a:extLst>
                <a:ext uri="{FF2B5EF4-FFF2-40B4-BE49-F238E27FC236}">
                  <a16:creationId xmlns:a16="http://schemas.microsoft.com/office/drawing/2014/main" id="{1012EC44-D3DE-4CC8-864E-5A186D7B07B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2" name="Rechthoek 31">
              <a:extLst>
                <a:ext uri="{FF2B5EF4-FFF2-40B4-BE49-F238E27FC236}">
                  <a16:creationId xmlns:a16="http://schemas.microsoft.com/office/drawing/2014/main" id="{7C26879B-3EFF-4DD5-876E-BDD6777A1904}"/>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33" name="Ovaal 32">
              <a:extLst>
                <a:ext uri="{FF2B5EF4-FFF2-40B4-BE49-F238E27FC236}">
                  <a16:creationId xmlns:a16="http://schemas.microsoft.com/office/drawing/2014/main" id="{8E7C7318-076E-4C4D-935B-432C343C1814}"/>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4" name="Rechthoek 33">
              <a:extLst>
                <a:ext uri="{FF2B5EF4-FFF2-40B4-BE49-F238E27FC236}">
                  <a16:creationId xmlns:a16="http://schemas.microsoft.com/office/drawing/2014/main" id="{1A9541E7-5E7A-4113-A156-B73D2BF872C2}"/>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35" name="Ovaal 34">
              <a:extLst>
                <a:ext uri="{FF2B5EF4-FFF2-40B4-BE49-F238E27FC236}">
                  <a16:creationId xmlns:a16="http://schemas.microsoft.com/office/drawing/2014/main" id="{64D374DA-E6AE-48B3-8259-6B4C8B09A80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6" name="Rechthoek 35">
              <a:extLst>
                <a:ext uri="{FF2B5EF4-FFF2-40B4-BE49-F238E27FC236}">
                  <a16:creationId xmlns:a16="http://schemas.microsoft.com/office/drawing/2014/main" id="{D03BB712-6BCB-4488-892A-8DB50C6FAB0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37" name="Rechthoek 36">
              <a:extLst>
                <a:ext uri="{FF2B5EF4-FFF2-40B4-BE49-F238E27FC236}">
                  <a16:creationId xmlns:a16="http://schemas.microsoft.com/office/drawing/2014/main" id="{5C4B9B32-62E8-466D-BFE3-BEA6C87BFC0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80213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 ZONDER LOGO">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80BE016-EF83-48AB-8D55-8D679085E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2F30E04-F780-4889-A04F-5F253798A77E}"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a:xfrm>
            <a:off x="819893" y="6205013"/>
            <a:ext cx="462443" cy="231534"/>
          </a:xfrm>
        </p:spPr>
        <p:txBody>
          <a:bodyPr/>
          <a:lstStyle/>
          <a:p>
            <a:fld id="{D7B5DC5B-6873-43DB-ADC7-B15ACCE0DFDB}" type="slidenum">
              <a:rPr lang="nl-NL" noProof="0" smtClean="0"/>
              <a:t>‹nr.›</a:t>
            </a:fld>
            <a:endParaRPr lang="nl-NL" noProof="0" dirty="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393174" y="-491319"/>
            <a:ext cx="340565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ZONDER LOGO</a:t>
            </a:r>
          </a:p>
        </p:txBody>
      </p:sp>
      <p:grpSp>
        <p:nvGrpSpPr>
          <p:cNvPr id="17" name="Instructie">
            <a:extLst>
              <a:ext uri="{FF2B5EF4-FFF2-40B4-BE49-F238E27FC236}">
                <a16:creationId xmlns:a16="http://schemas.microsoft.com/office/drawing/2014/main" id="{7B866186-B8D8-4C6D-A558-4E387E1537B0}"/>
              </a:ext>
            </a:extLst>
          </p:cNvPr>
          <p:cNvGrpSpPr/>
          <p:nvPr userDrawn="1"/>
        </p:nvGrpSpPr>
        <p:grpSpPr>
          <a:xfrm>
            <a:off x="-3437547" y="1434"/>
            <a:ext cx="3201327" cy="5082295"/>
            <a:chOff x="-3437547" y="1434"/>
            <a:chExt cx="3201327" cy="5082295"/>
          </a:xfrm>
        </p:grpSpPr>
        <p:cxnSp>
          <p:nvCxnSpPr>
            <p:cNvPr id="18" name="Rechte verbindingslijn 17">
              <a:extLst>
                <a:ext uri="{FF2B5EF4-FFF2-40B4-BE49-F238E27FC236}">
                  <a16:creationId xmlns:a16="http://schemas.microsoft.com/office/drawing/2014/main" id="{AD35C677-9A30-4922-AE6E-42DA65F173A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591839-95C1-4DFB-91F4-0914DD6ECBA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F6B20FF3-D1E2-4D4C-B7EF-4DBE8ABB7CB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21" name="Ovaal 20">
              <a:extLst>
                <a:ext uri="{FF2B5EF4-FFF2-40B4-BE49-F238E27FC236}">
                  <a16:creationId xmlns:a16="http://schemas.microsoft.com/office/drawing/2014/main" id="{3B27E5A1-56B1-439B-A367-3DBC042D8BA2}"/>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73C23F72-542A-411B-92FB-6C169FEE4FC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23" name="Ovaal 22">
              <a:extLst>
                <a:ext uri="{FF2B5EF4-FFF2-40B4-BE49-F238E27FC236}">
                  <a16:creationId xmlns:a16="http://schemas.microsoft.com/office/drawing/2014/main" id="{F1CCE726-35B8-470C-A61B-7F15A8A6C24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B5579705-A842-4ED2-A8FA-4934BE63442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25" name="Ovaal 24">
              <a:extLst>
                <a:ext uri="{FF2B5EF4-FFF2-40B4-BE49-F238E27FC236}">
                  <a16:creationId xmlns:a16="http://schemas.microsoft.com/office/drawing/2014/main" id="{D5FA9651-C289-44ED-93CE-8AA51C76951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5718ECBA-EDCB-45F7-96B2-76992958058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28" name="Rechthoek 27">
              <a:extLst>
                <a:ext uri="{FF2B5EF4-FFF2-40B4-BE49-F238E27FC236}">
                  <a16:creationId xmlns:a16="http://schemas.microsoft.com/office/drawing/2014/main" id="{5A07316F-5D86-4FAA-B9AC-6072E9B95AB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9" name="Ovaal 28">
              <a:extLst>
                <a:ext uri="{FF2B5EF4-FFF2-40B4-BE49-F238E27FC236}">
                  <a16:creationId xmlns:a16="http://schemas.microsoft.com/office/drawing/2014/main" id="{77E4B976-9259-4897-84A6-E495B9E4D5F7}"/>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B7B59CBD-0A16-40F2-9A2C-CD384400A1E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7D9C2858-209C-4B6B-8534-B742D161D386}"/>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70C215CC-B521-48F4-AC5C-990ABCCCD53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6128978D-4BF0-4011-BB09-D85EC84A998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6D90E33F-5C6D-40BD-8055-0F9391F5F0A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7A95CB48-0B89-4814-A1FB-F18C7B8D7FBC}"/>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47" name="Groep 46">
                <a:extLst>
                  <a:ext uri="{FF2B5EF4-FFF2-40B4-BE49-F238E27FC236}">
                    <a16:creationId xmlns:a16="http://schemas.microsoft.com/office/drawing/2014/main" id="{3DD2C57F-61CB-4F0F-9C60-E5085A4F9607}"/>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20AEC373-09CF-4536-A1BC-9D722B5ACF9A}"/>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87A1E8D9-B730-4423-8E51-635AB05119E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7C1FD981-BB08-471E-8EDE-2DA3F049B70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389D2603-2363-4A93-ACA6-96FEC8F165E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DFB96A5C-CD2F-4E9A-9B17-81B7DE0E8A7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7B749BD-9DC2-4332-A5B8-0D759E80FEF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21684B65-03F3-4EF9-8B1B-79DCF2518723}"/>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A322DD54-60A5-4B6E-B4A1-1376A7B6DEA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9" name="Pijl: punthaak 88">
                    <a:extLst>
                      <a:ext uri="{FF2B5EF4-FFF2-40B4-BE49-F238E27FC236}">
                        <a16:creationId xmlns:a16="http://schemas.microsoft.com/office/drawing/2014/main" id="{1E55235E-DEF7-4056-8E35-52C83DF7B87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48" name="Groep 47">
                <a:extLst>
                  <a:ext uri="{FF2B5EF4-FFF2-40B4-BE49-F238E27FC236}">
                    <a16:creationId xmlns:a16="http://schemas.microsoft.com/office/drawing/2014/main" id="{099F9FB7-CF98-4ECF-8E03-5A8E1A5D197E}"/>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68F9FF14-9CC7-455C-B6E0-DE17B9134D72}"/>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A123145D-5949-4579-95B9-8B157C5BED5A}"/>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D99C3C27-5B6A-4F22-903E-196070AFA9E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3F14970A-EE36-4EDE-A70A-3385F75FD77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392D95E5-37E8-41DF-8C34-534E481D637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3F4BD59C-4D9C-4B5C-90B4-C021C20DB44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CDBAEEB1-16C7-41A7-974A-024F9945A9F5}"/>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B84E6DE1-2AA9-40BE-A4B3-D4B9C7E917B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0" name="Pijl: punthaak 79">
                    <a:extLst>
                      <a:ext uri="{FF2B5EF4-FFF2-40B4-BE49-F238E27FC236}">
                        <a16:creationId xmlns:a16="http://schemas.microsoft.com/office/drawing/2014/main" id="{F8387D3E-189D-43F8-BF58-AA474E0297C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49" name="Rechte verbindingslijn 48">
                <a:extLst>
                  <a:ext uri="{FF2B5EF4-FFF2-40B4-BE49-F238E27FC236}">
                    <a16:creationId xmlns:a16="http://schemas.microsoft.com/office/drawing/2014/main" id="{FB36DCEF-E05F-43E8-9E66-A978FF045462}"/>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A51CD1C7-2E63-4758-9A80-3690E6C93FC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B7CA71F7-BE82-4123-9329-916138F220E5}"/>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39BDCAA9-8396-4AF6-B863-B8D50B91726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7" name="Groep 66">
                  <a:extLst>
                    <a:ext uri="{FF2B5EF4-FFF2-40B4-BE49-F238E27FC236}">
                      <a16:creationId xmlns:a16="http://schemas.microsoft.com/office/drawing/2014/main" id="{1D7C1B37-DF10-4206-8C1F-6191F95A5BC4}"/>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0BBDCD60-7889-43D5-9564-075BF16D7A40}"/>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0100627-628C-4D68-AAD8-6AB85469FC4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80EAC39C-C271-4D73-BC7A-5944C9F9114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72EC4B83-6D0B-49AD-B1A1-603DFE88D19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5E0532D8-19EF-4F65-936D-C94DCFE2F28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E2A4BAED-B71C-4F5D-AEFC-62E987824D3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A8987EC2-F607-4386-89D2-079FE4820E73}"/>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D00234E5-0D34-4E3B-96AB-057FDAA473C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1" name="Pijl: punthaak 70">
                      <a:extLst>
                        <a:ext uri="{FF2B5EF4-FFF2-40B4-BE49-F238E27FC236}">
                          <a16:creationId xmlns:a16="http://schemas.microsoft.com/office/drawing/2014/main" id="{07344967-AEC4-4959-96D1-8E9D7E79E2A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52" name="Groep 51">
                <a:extLst>
                  <a:ext uri="{FF2B5EF4-FFF2-40B4-BE49-F238E27FC236}">
                    <a16:creationId xmlns:a16="http://schemas.microsoft.com/office/drawing/2014/main" id="{831DFBF1-3BF4-4930-9D0B-3AD760049B63}"/>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BB062F73-8F1A-4C88-8DF3-0EF1D91B760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56" name="Groep 55">
                  <a:extLst>
                    <a:ext uri="{FF2B5EF4-FFF2-40B4-BE49-F238E27FC236}">
                      <a16:creationId xmlns:a16="http://schemas.microsoft.com/office/drawing/2014/main" id="{29A83D22-5FA5-4587-84C7-22A33CBEDCB3}"/>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C1D7B751-DF4F-45A2-A3A7-A0BBBA0120B6}"/>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193FCC86-0F14-420D-B91E-398A4533F2A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C225615F-E27F-4B02-A5C9-F90D7CE3A46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0D6118F2-50FD-4F15-BD2A-72EB238A513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8036486F-E744-44DC-9CD0-BB9163E3AFBA}"/>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F5C75B89-8031-4AEF-A82B-2939F93BCE4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87A99D1-054C-4234-80BE-34A45C78FE59}"/>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7E17E13C-2EF6-470E-AACC-35599E8577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60" name="Pijl: punthaak 59">
                      <a:extLst>
                        <a:ext uri="{FF2B5EF4-FFF2-40B4-BE49-F238E27FC236}">
                          <a16:creationId xmlns:a16="http://schemas.microsoft.com/office/drawing/2014/main" id="{A2013D1B-FBCD-427D-94A0-45C27F27BE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53" name="Rechthoek 52">
                <a:extLst>
                  <a:ext uri="{FF2B5EF4-FFF2-40B4-BE49-F238E27FC236}">
                    <a16:creationId xmlns:a16="http://schemas.microsoft.com/office/drawing/2014/main" id="{6CC4DE5C-5C0C-4837-BC0C-DC621A50764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6440B507-BACE-4EE1-8804-3D929B9D09B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F23C5D59-BC38-4014-B8C6-165882DB0CF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C549DBD0-03D2-4C07-932B-FE5EB75EBBC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4" name="Ovaal 33">
              <a:extLst>
                <a:ext uri="{FF2B5EF4-FFF2-40B4-BE49-F238E27FC236}">
                  <a16:creationId xmlns:a16="http://schemas.microsoft.com/office/drawing/2014/main" id="{16AE593B-B1BC-4D90-894A-DC5500828CA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0BCC59D6-C4D5-48FA-B671-3FF8ED29E6A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36" name="Ovaal 35">
              <a:extLst>
                <a:ext uri="{FF2B5EF4-FFF2-40B4-BE49-F238E27FC236}">
                  <a16:creationId xmlns:a16="http://schemas.microsoft.com/office/drawing/2014/main" id="{752A5281-F6B8-428B-84E8-05F21419AAA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D0101CD9-3BBB-432C-A7F2-B0BC478EB399}"/>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38" name="Ovaal 37">
              <a:extLst>
                <a:ext uri="{FF2B5EF4-FFF2-40B4-BE49-F238E27FC236}">
                  <a16:creationId xmlns:a16="http://schemas.microsoft.com/office/drawing/2014/main" id="{C1963F3D-EB82-4429-9E74-5FD5539D860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9BDCC4AF-B988-4702-9D55-DD1141C974B1}"/>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40" name="Ovaal 39">
              <a:extLst>
                <a:ext uri="{FF2B5EF4-FFF2-40B4-BE49-F238E27FC236}">
                  <a16:creationId xmlns:a16="http://schemas.microsoft.com/office/drawing/2014/main" id="{7C13B699-2990-4C29-9C37-1668712630BC}"/>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CB428B65-C9CC-4CB4-8766-ABF39BFEB864}"/>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42" name="Rechthoek 41">
              <a:extLst>
                <a:ext uri="{FF2B5EF4-FFF2-40B4-BE49-F238E27FC236}">
                  <a16:creationId xmlns:a16="http://schemas.microsoft.com/office/drawing/2014/main" id="{0C330E3B-B498-4EFB-AAB8-7E83A7C78CD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30455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AFBEELDING (S)">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16">
            <a:extLst>
              <a:ext uri="{FF2B5EF4-FFF2-40B4-BE49-F238E27FC236}">
                <a16:creationId xmlns:a16="http://schemas.microsoft.com/office/drawing/2014/main" id="{F642C567-C12A-4087-8979-6338C128A3AF}"/>
              </a:ext>
            </a:extLst>
          </p:cNvPr>
          <p:cNvSpPr>
            <a:spLocks noGrp="1"/>
          </p:cNvSpPr>
          <p:nvPr>
            <p:ph type="pic" sz="quarter" idx="13" hasCustomPrompt="1"/>
          </p:nvPr>
        </p:nvSpPr>
        <p:spPr>
          <a:xfrm>
            <a:off x="8408832" y="0"/>
            <a:ext cx="3783166" cy="6858000"/>
          </a:xfrm>
          <a:solidFill>
            <a:schemeClr val="bg2">
              <a:lumMod val="20000"/>
              <a:lumOff val="80000"/>
            </a:schemeClr>
          </a:solidFill>
        </p:spPr>
        <p:txBody>
          <a:bodyPr lIns="900000" tIns="2700000" rIns="90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7040832"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6572830"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0F15A7F-A4B8-4583-A3A7-780E9E1E4619}"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099584" y="-491319"/>
            <a:ext cx="399283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(S)</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7940831"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8" name="Instructie">
            <a:extLst>
              <a:ext uri="{FF2B5EF4-FFF2-40B4-BE49-F238E27FC236}">
                <a16:creationId xmlns:a16="http://schemas.microsoft.com/office/drawing/2014/main" id="{D8D30AFD-8510-4CF3-85F8-A1E57FFB4C1D}"/>
              </a:ext>
            </a:extLst>
          </p:cNvPr>
          <p:cNvGrpSpPr/>
          <p:nvPr userDrawn="1"/>
        </p:nvGrpSpPr>
        <p:grpSpPr>
          <a:xfrm>
            <a:off x="-3437547" y="1434"/>
            <a:ext cx="3201327" cy="5082295"/>
            <a:chOff x="-3437547" y="1434"/>
            <a:chExt cx="3201327" cy="5082295"/>
          </a:xfrm>
        </p:grpSpPr>
        <p:cxnSp>
          <p:nvCxnSpPr>
            <p:cNvPr id="29" name="Rechte verbindingslijn 28">
              <a:extLst>
                <a:ext uri="{FF2B5EF4-FFF2-40B4-BE49-F238E27FC236}">
                  <a16:creationId xmlns:a16="http://schemas.microsoft.com/office/drawing/2014/main" id="{D8655177-5E45-40DD-81F4-DE36D5C5859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30" name="Ovaal 29">
              <a:extLst>
                <a:ext uri="{FF2B5EF4-FFF2-40B4-BE49-F238E27FC236}">
                  <a16:creationId xmlns:a16="http://schemas.microsoft.com/office/drawing/2014/main" id="{9D00D0C5-AD7F-4E8C-8759-6D788B0AC9C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1" name="Rechthoek 30">
              <a:extLst>
                <a:ext uri="{FF2B5EF4-FFF2-40B4-BE49-F238E27FC236}">
                  <a16:creationId xmlns:a16="http://schemas.microsoft.com/office/drawing/2014/main" id="{B6177998-ADB4-42DE-A911-4F858971D91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2" name="Ovaal 31">
              <a:extLst>
                <a:ext uri="{FF2B5EF4-FFF2-40B4-BE49-F238E27FC236}">
                  <a16:creationId xmlns:a16="http://schemas.microsoft.com/office/drawing/2014/main" id="{F5D83180-CCC7-41F1-8FEC-D0CA601069F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3" name="Rechthoek 32">
              <a:extLst>
                <a:ext uri="{FF2B5EF4-FFF2-40B4-BE49-F238E27FC236}">
                  <a16:creationId xmlns:a16="http://schemas.microsoft.com/office/drawing/2014/main" id="{DA2BE9EC-B6BE-4A8E-83E3-F9848E3604E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4" name="Ovaal 33">
              <a:extLst>
                <a:ext uri="{FF2B5EF4-FFF2-40B4-BE49-F238E27FC236}">
                  <a16:creationId xmlns:a16="http://schemas.microsoft.com/office/drawing/2014/main" id="{48CB19F6-EC12-4BB1-A4E9-AD0300772914}"/>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5" name="Rechthoek 34">
              <a:extLst>
                <a:ext uri="{FF2B5EF4-FFF2-40B4-BE49-F238E27FC236}">
                  <a16:creationId xmlns:a16="http://schemas.microsoft.com/office/drawing/2014/main" id="{60DF54E4-C9BB-4601-9EA8-13A380BB73F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36" name="Ovaal 35">
              <a:extLst>
                <a:ext uri="{FF2B5EF4-FFF2-40B4-BE49-F238E27FC236}">
                  <a16:creationId xmlns:a16="http://schemas.microsoft.com/office/drawing/2014/main" id="{8757F761-57E4-4538-B7DE-F2A70890088E}"/>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7" name="Rechthoek 36">
              <a:extLst>
                <a:ext uri="{FF2B5EF4-FFF2-40B4-BE49-F238E27FC236}">
                  <a16:creationId xmlns:a16="http://schemas.microsoft.com/office/drawing/2014/main" id="{41B212EE-E2A6-4B85-9A71-79768CC179B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39" name="Rechthoek 38">
              <a:extLst>
                <a:ext uri="{FF2B5EF4-FFF2-40B4-BE49-F238E27FC236}">
                  <a16:creationId xmlns:a16="http://schemas.microsoft.com/office/drawing/2014/main" id="{44D159B0-B4C1-4A56-BA44-FCF567D2DCF5}"/>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0" name="Ovaal 39">
              <a:extLst>
                <a:ext uri="{FF2B5EF4-FFF2-40B4-BE49-F238E27FC236}">
                  <a16:creationId xmlns:a16="http://schemas.microsoft.com/office/drawing/2014/main" id="{4E2DBBF7-6550-4358-B515-37FA4102EF5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1" name="Rechte verbindingslijn 40">
              <a:extLst>
                <a:ext uri="{FF2B5EF4-FFF2-40B4-BE49-F238E27FC236}">
                  <a16:creationId xmlns:a16="http://schemas.microsoft.com/office/drawing/2014/main" id="{2DADB809-1F52-4E49-AD24-A707C78BD28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42" name="Groep 41">
              <a:extLst>
                <a:ext uri="{FF2B5EF4-FFF2-40B4-BE49-F238E27FC236}">
                  <a16:creationId xmlns:a16="http://schemas.microsoft.com/office/drawing/2014/main" id="{94ADEF0A-4381-4161-B351-3BCAB93C7291}"/>
                </a:ext>
              </a:extLst>
            </p:cNvPr>
            <p:cNvGrpSpPr/>
            <p:nvPr userDrawn="1"/>
          </p:nvGrpSpPr>
          <p:grpSpPr>
            <a:xfrm>
              <a:off x="-3437547" y="349413"/>
              <a:ext cx="2933825" cy="558875"/>
              <a:chOff x="-3419346" y="368233"/>
              <a:chExt cx="3904920" cy="743862"/>
            </a:xfrm>
          </p:grpSpPr>
          <p:sp>
            <p:nvSpPr>
              <p:cNvPr id="54" name="Rechthoek 53">
                <a:extLst>
                  <a:ext uri="{FF2B5EF4-FFF2-40B4-BE49-F238E27FC236}">
                    <a16:creationId xmlns:a16="http://schemas.microsoft.com/office/drawing/2014/main" id="{4E0269FE-FB28-4423-81B2-20AB6A394D5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55" name="Rechte verbindingslijn 54">
                <a:extLst>
                  <a:ext uri="{FF2B5EF4-FFF2-40B4-BE49-F238E27FC236}">
                    <a16:creationId xmlns:a16="http://schemas.microsoft.com/office/drawing/2014/main" id="{6F8C5120-A4E7-4FD0-9F4C-1AFEDD81864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86E07A28-E8F6-4448-9EEC-3F10A1E4A8C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echthoek 56">
                <a:extLst>
                  <a:ext uri="{FF2B5EF4-FFF2-40B4-BE49-F238E27FC236}">
                    <a16:creationId xmlns:a16="http://schemas.microsoft.com/office/drawing/2014/main" id="{4288E78B-3EAF-4E1B-BF53-2C058340A4D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58" name="Groep 57">
                <a:extLst>
                  <a:ext uri="{FF2B5EF4-FFF2-40B4-BE49-F238E27FC236}">
                    <a16:creationId xmlns:a16="http://schemas.microsoft.com/office/drawing/2014/main" id="{FB10F755-A8B7-4DB3-A067-47FB5524A8F0}"/>
                  </a:ext>
                </a:extLst>
              </p:cNvPr>
              <p:cNvGrpSpPr/>
              <p:nvPr userDrawn="1"/>
            </p:nvGrpSpPr>
            <p:grpSpPr>
              <a:xfrm>
                <a:off x="-3002834" y="720303"/>
                <a:ext cx="182598" cy="143759"/>
                <a:chOff x="-3310843" y="700986"/>
                <a:chExt cx="182598" cy="143759"/>
              </a:xfrm>
            </p:grpSpPr>
            <p:grpSp>
              <p:nvGrpSpPr>
                <p:cNvPr id="97" name="Groep 96">
                  <a:extLst>
                    <a:ext uri="{FF2B5EF4-FFF2-40B4-BE49-F238E27FC236}">
                      <a16:creationId xmlns:a16="http://schemas.microsoft.com/office/drawing/2014/main" id="{0087546E-AC01-459D-BA11-53E46BA69B08}"/>
                    </a:ext>
                  </a:extLst>
                </p:cNvPr>
                <p:cNvGrpSpPr/>
                <p:nvPr userDrawn="1"/>
              </p:nvGrpSpPr>
              <p:grpSpPr>
                <a:xfrm>
                  <a:off x="-3310843" y="700986"/>
                  <a:ext cx="182598" cy="143759"/>
                  <a:chOff x="-3310843" y="700986"/>
                  <a:chExt cx="182598" cy="143759"/>
                </a:xfrm>
              </p:grpSpPr>
              <p:cxnSp>
                <p:nvCxnSpPr>
                  <p:cNvPr id="101" name="Rechte verbindingslijn 100">
                    <a:extLst>
                      <a:ext uri="{FF2B5EF4-FFF2-40B4-BE49-F238E27FC236}">
                        <a16:creationId xmlns:a16="http://schemas.microsoft.com/office/drawing/2014/main" id="{3FDCFB40-E7C2-45A9-9141-046C44D007D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2" name="Rechte verbindingslijn 101">
                    <a:extLst>
                      <a:ext uri="{FF2B5EF4-FFF2-40B4-BE49-F238E27FC236}">
                        <a16:creationId xmlns:a16="http://schemas.microsoft.com/office/drawing/2014/main" id="{054E3219-6ABB-4D2E-A8CC-9D775A6003B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3" name="Rechte verbindingslijn 102">
                    <a:extLst>
                      <a:ext uri="{FF2B5EF4-FFF2-40B4-BE49-F238E27FC236}">
                        <a16:creationId xmlns:a16="http://schemas.microsoft.com/office/drawing/2014/main" id="{340B5805-52A5-48F6-A51A-4301081C7E9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D2DCED18-E48E-48BC-BE11-2A6BD41FC78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5" name="Rechte verbindingslijn 104">
                    <a:extLst>
                      <a:ext uri="{FF2B5EF4-FFF2-40B4-BE49-F238E27FC236}">
                        <a16:creationId xmlns:a16="http://schemas.microsoft.com/office/drawing/2014/main" id="{6DA3D3B0-4CA8-4C4E-9AAE-0C1E2EF1F21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8" name="Groep 97">
                  <a:extLst>
                    <a:ext uri="{FF2B5EF4-FFF2-40B4-BE49-F238E27FC236}">
                      <a16:creationId xmlns:a16="http://schemas.microsoft.com/office/drawing/2014/main" id="{300A73E1-626C-4CB3-8FD5-2AEC0DA27E32}"/>
                    </a:ext>
                  </a:extLst>
                </p:cNvPr>
                <p:cNvGrpSpPr/>
                <p:nvPr userDrawn="1"/>
              </p:nvGrpSpPr>
              <p:grpSpPr>
                <a:xfrm flipH="1">
                  <a:off x="-3310774" y="735854"/>
                  <a:ext cx="88801" cy="72568"/>
                  <a:chOff x="-2091059" y="1395403"/>
                  <a:chExt cx="157316" cy="128558"/>
                </a:xfrm>
              </p:grpSpPr>
              <p:sp>
                <p:nvSpPr>
                  <p:cNvPr id="99" name="Rechthoek 98">
                    <a:extLst>
                      <a:ext uri="{FF2B5EF4-FFF2-40B4-BE49-F238E27FC236}">
                        <a16:creationId xmlns:a16="http://schemas.microsoft.com/office/drawing/2014/main" id="{4D117615-A26E-4BBB-9F48-62F1AD66A81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0" name="Pijl: punthaak 99">
                    <a:extLst>
                      <a:ext uri="{FF2B5EF4-FFF2-40B4-BE49-F238E27FC236}">
                        <a16:creationId xmlns:a16="http://schemas.microsoft.com/office/drawing/2014/main" id="{2175DA83-56A9-4882-91A8-20AF7758ACE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59" name="Groep 58">
                <a:extLst>
                  <a:ext uri="{FF2B5EF4-FFF2-40B4-BE49-F238E27FC236}">
                    <a16:creationId xmlns:a16="http://schemas.microsoft.com/office/drawing/2014/main" id="{0D02C845-CAC8-4F96-9D7A-8E0417170AD4}"/>
                  </a:ext>
                </a:extLst>
              </p:cNvPr>
              <p:cNvGrpSpPr/>
              <p:nvPr userDrawn="1"/>
            </p:nvGrpSpPr>
            <p:grpSpPr>
              <a:xfrm>
                <a:off x="-3326107" y="720303"/>
                <a:ext cx="182598" cy="143759"/>
                <a:chOff x="-3634116" y="700986"/>
                <a:chExt cx="182598" cy="143759"/>
              </a:xfrm>
            </p:grpSpPr>
            <p:grpSp>
              <p:nvGrpSpPr>
                <p:cNvPr id="88" name="Groep 87">
                  <a:extLst>
                    <a:ext uri="{FF2B5EF4-FFF2-40B4-BE49-F238E27FC236}">
                      <a16:creationId xmlns:a16="http://schemas.microsoft.com/office/drawing/2014/main" id="{A9994E48-DC5D-4D9C-8582-D1DFFC10E9B5}"/>
                    </a:ext>
                  </a:extLst>
                </p:cNvPr>
                <p:cNvGrpSpPr/>
                <p:nvPr userDrawn="1"/>
              </p:nvGrpSpPr>
              <p:grpSpPr>
                <a:xfrm>
                  <a:off x="-3634116" y="700986"/>
                  <a:ext cx="182598" cy="143759"/>
                  <a:chOff x="-3634116" y="700986"/>
                  <a:chExt cx="182598" cy="143759"/>
                </a:xfrm>
              </p:grpSpPr>
              <p:cxnSp>
                <p:nvCxnSpPr>
                  <p:cNvPr id="92" name="Rechte verbindingslijn 91">
                    <a:extLst>
                      <a:ext uri="{FF2B5EF4-FFF2-40B4-BE49-F238E27FC236}">
                        <a16:creationId xmlns:a16="http://schemas.microsoft.com/office/drawing/2014/main" id="{3EEFA9BE-2E60-417D-83E7-B74713253BC1}"/>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3BDEA2B2-4DF7-4C01-B0B3-7B3095631EC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A2763C3F-1372-4C35-A322-DFB11DD592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065E5A41-A915-41C8-9B15-924500F0BEA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BF90B728-0F88-457D-A69D-49A6D8E739C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9" name="Groep 88">
                  <a:extLst>
                    <a:ext uri="{FF2B5EF4-FFF2-40B4-BE49-F238E27FC236}">
                      <a16:creationId xmlns:a16="http://schemas.microsoft.com/office/drawing/2014/main" id="{ADEAC049-C4FC-4F63-91C4-33373FFC1616}"/>
                    </a:ext>
                  </a:extLst>
                </p:cNvPr>
                <p:cNvGrpSpPr/>
                <p:nvPr userDrawn="1"/>
              </p:nvGrpSpPr>
              <p:grpSpPr>
                <a:xfrm>
                  <a:off x="-3634047" y="735854"/>
                  <a:ext cx="88801" cy="72568"/>
                  <a:chOff x="-2091059" y="1395403"/>
                  <a:chExt cx="157316" cy="128558"/>
                </a:xfrm>
              </p:grpSpPr>
              <p:sp>
                <p:nvSpPr>
                  <p:cNvPr id="90" name="Rechthoek 89">
                    <a:extLst>
                      <a:ext uri="{FF2B5EF4-FFF2-40B4-BE49-F238E27FC236}">
                        <a16:creationId xmlns:a16="http://schemas.microsoft.com/office/drawing/2014/main" id="{22D526CF-DB76-44FE-94FF-9B1B25F81B2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1" name="Pijl: punthaak 90">
                    <a:extLst>
                      <a:ext uri="{FF2B5EF4-FFF2-40B4-BE49-F238E27FC236}">
                        <a16:creationId xmlns:a16="http://schemas.microsoft.com/office/drawing/2014/main" id="{3C4D76C2-CDB3-40D2-9D63-ED211E566C2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60" name="Rechte verbindingslijn 59">
                <a:extLst>
                  <a:ext uri="{FF2B5EF4-FFF2-40B4-BE49-F238E27FC236}">
                    <a16:creationId xmlns:a16="http://schemas.microsoft.com/office/drawing/2014/main" id="{38DEC5A4-8F0D-4DE7-A627-05FA38DE54B6}"/>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61" name="Rechte verbindingslijn 60">
                <a:extLst>
                  <a:ext uri="{FF2B5EF4-FFF2-40B4-BE49-F238E27FC236}">
                    <a16:creationId xmlns:a16="http://schemas.microsoft.com/office/drawing/2014/main" id="{5013B11F-FD35-4A7F-BDF1-E7272CA9A54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62" name="Groep 61">
                <a:extLst>
                  <a:ext uri="{FF2B5EF4-FFF2-40B4-BE49-F238E27FC236}">
                    <a16:creationId xmlns:a16="http://schemas.microsoft.com/office/drawing/2014/main" id="{833D2950-F59A-41F4-A277-B0ADB747818F}"/>
                  </a:ext>
                </a:extLst>
              </p:cNvPr>
              <p:cNvGrpSpPr/>
              <p:nvPr userDrawn="1"/>
            </p:nvGrpSpPr>
            <p:grpSpPr>
              <a:xfrm>
                <a:off x="-2425037" y="370226"/>
                <a:ext cx="357690" cy="330595"/>
                <a:chOff x="-2721817" y="347336"/>
                <a:chExt cx="432805" cy="400021"/>
              </a:xfrm>
            </p:grpSpPr>
            <p:sp>
              <p:nvSpPr>
                <p:cNvPr id="77" name="Rechthoek 76">
                  <a:extLst>
                    <a:ext uri="{FF2B5EF4-FFF2-40B4-BE49-F238E27FC236}">
                      <a16:creationId xmlns:a16="http://schemas.microsoft.com/office/drawing/2014/main" id="{0AB4E0FA-AE40-4DAD-A235-776A606CB95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8" name="Groep 77">
                  <a:extLst>
                    <a:ext uri="{FF2B5EF4-FFF2-40B4-BE49-F238E27FC236}">
                      <a16:creationId xmlns:a16="http://schemas.microsoft.com/office/drawing/2014/main" id="{A74799AC-A638-4B9E-98CB-806EA37A52B4}"/>
                    </a:ext>
                  </a:extLst>
                </p:cNvPr>
                <p:cNvGrpSpPr/>
                <p:nvPr userDrawn="1"/>
              </p:nvGrpSpPr>
              <p:grpSpPr>
                <a:xfrm>
                  <a:off x="-2652453" y="431583"/>
                  <a:ext cx="294076" cy="231526"/>
                  <a:chOff x="-3634116" y="700986"/>
                  <a:chExt cx="182598" cy="143759"/>
                </a:xfrm>
              </p:grpSpPr>
              <p:grpSp>
                <p:nvGrpSpPr>
                  <p:cNvPr id="79" name="Groep 78">
                    <a:extLst>
                      <a:ext uri="{FF2B5EF4-FFF2-40B4-BE49-F238E27FC236}">
                        <a16:creationId xmlns:a16="http://schemas.microsoft.com/office/drawing/2014/main" id="{3F9C4B41-9C92-42E7-BFCD-FBEBC2D0AD48}"/>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870A6C0D-0A36-4DDA-9214-302E660AADC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090885F0-F6B0-4508-B388-543F5F7C4F2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A160B5EE-8F24-43B3-B6AA-1D2FF77B237B}"/>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2A7637FA-7517-4DDB-87E2-000A62A38CC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B6585FEF-C2F4-42C9-977C-6BB32C838E80}"/>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80" name="Groep 79">
                    <a:extLst>
                      <a:ext uri="{FF2B5EF4-FFF2-40B4-BE49-F238E27FC236}">
                        <a16:creationId xmlns:a16="http://schemas.microsoft.com/office/drawing/2014/main" id="{F097826A-C430-4315-A456-905D2BD77327}"/>
                      </a:ext>
                    </a:extLst>
                  </p:cNvPr>
                  <p:cNvGrpSpPr/>
                  <p:nvPr userDrawn="1"/>
                </p:nvGrpSpPr>
                <p:grpSpPr>
                  <a:xfrm>
                    <a:off x="-3634047" y="735854"/>
                    <a:ext cx="88801" cy="72568"/>
                    <a:chOff x="-2091059" y="1395403"/>
                    <a:chExt cx="157316" cy="128558"/>
                  </a:xfrm>
                </p:grpSpPr>
                <p:sp>
                  <p:nvSpPr>
                    <p:cNvPr id="81" name="Rechthoek 80">
                      <a:extLst>
                        <a:ext uri="{FF2B5EF4-FFF2-40B4-BE49-F238E27FC236}">
                          <a16:creationId xmlns:a16="http://schemas.microsoft.com/office/drawing/2014/main" id="{30781693-1CBA-4690-9CF7-83504092F3F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2" name="Pijl: punthaak 81">
                      <a:extLst>
                        <a:ext uri="{FF2B5EF4-FFF2-40B4-BE49-F238E27FC236}">
                          <a16:creationId xmlns:a16="http://schemas.microsoft.com/office/drawing/2014/main" id="{4E08E751-4E37-47C8-9159-15E9BCF2D17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63" name="Groep 62">
                <a:extLst>
                  <a:ext uri="{FF2B5EF4-FFF2-40B4-BE49-F238E27FC236}">
                    <a16:creationId xmlns:a16="http://schemas.microsoft.com/office/drawing/2014/main" id="{43755754-B44A-4800-B349-EC347FC68227}"/>
                  </a:ext>
                </a:extLst>
              </p:cNvPr>
              <p:cNvGrpSpPr/>
              <p:nvPr userDrawn="1"/>
            </p:nvGrpSpPr>
            <p:grpSpPr>
              <a:xfrm>
                <a:off x="-2425037" y="781500"/>
                <a:ext cx="357690" cy="330595"/>
                <a:chOff x="-2721817" y="782525"/>
                <a:chExt cx="432805" cy="400021"/>
              </a:xfrm>
            </p:grpSpPr>
            <p:sp>
              <p:nvSpPr>
                <p:cNvPr id="66" name="Rechthoek 65">
                  <a:extLst>
                    <a:ext uri="{FF2B5EF4-FFF2-40B4-BE49-F238E27FC236}">
                      <a16:creationId xmlns:a16="http://schemas.microsoft.com/office/drawing/2014/main" id="{2B7BDC69-F5D6-4888-9AFD-4282F19E645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7" name="Groep 66">
                  <a:extLst>
                    <a:ext uri="{FF2B5EF4-FFF2-40B4-BE49-F238E27FC236}">
                      <a16:creationId xmlns:a16="http://schemas.microsoft.com/office/drawing/2014/main" id="{614438D4-3313-4953-8D62-DCAEC00B2DB2}"/>
                    </a:ext>
                  </a:extLst>
                </p:cNvPr>
                <p:cNvGrpSpPr/>
                <p:nvPr userDrawn="1"/>
              </p:nvGrpSpPr>
              <p:grpSpPr>
                <a:xfrm>
                  <a:off x="-2652453" y="866772"/>
                  <a:ext cx="294076" cy="231526"/>
                  <a:chOff x="-3310843" y="700986"/>
                  <a:chExt cx="182598" cy="143759"/>
                </a:xfrm>
              </p:grpSpPr>
              <p:grpSp>
                <p:nvGrpSpPr>
                  <p:cNvPr id="68" name="Groep 67">
                    <a:extLst>
                      <a:ext uri="{FF2B5EF4-FFF2-40B4-BE49-F238E27FC236}">
                        <a16:creationId xmlns:a16="http://schemas.microsoft.com/office/drawing/2014/main" id="{4D0A9621-8651-4297-AC50-BF748E0C5ABC}"/>
                      </a:ext>
                    </a:extLst>
                  </p:cNvPr>
                  <p:cNvGrpSpPr/>
                  <p:nvPr userDrawn="1"/>
                </p:nvGrpSpPr>
                <p:grpSpPr>
                  <a:xfrm>
                    <a:off x="-3310843" y="700986"/>
                    <a:ext cx="182598" cy="143759"/>
                    <a:chOff x="-3310843" y="700986"/>
                    <a:chExt cx="182598" cy="143759"/>
                  </a:xfrm>
                </p:grpSpPr>
                <p:cxnSp>
                  <p:nvCxnSpPr>
                    <p:cNvPr id="72" name="Rechte verbindingslijn 71">
                      <a:extLst>
                        <a:ext uri="{FF2B5EF4-FFF2-40B4-BE49-F238E27FC236}">
                          <a16:creationId xmlns:a16="http://schemas.microsoft.com/office/drawing/2014/main" id="{3AB1FDFF-1AB2-4A63-B7CB-AE11DEB770C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EABCC3C8-D73E-42F8-8E40-C64576FD516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1C8915B-0818-42FF-8903-A5E69E63294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EB4B8484-7626-4C19-B9E0-EE2A513BDA0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43B2D762-1863-4D58-B679-8E57B1B10CA2}"/>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4E2D6F0-4549-4057-BF80-D096314B04E4}"/>
                      </a:ext>
                    </a:extLst>
                  </p:cNvPr>
                  <p:cNvGrpSpPr/>
                  <p:nvPr userDrawn="1"/>
                </p:nvGrpSpPr>
                <p:grpSpPr>
                  <a:xfrm flipH="1">
                    <a:off x="-3310774" y="735854"/>
                    <a:ext cx="88801" cy="72568"/>
                    <a:chOff x="-2091059" y="1395403"/>
                    <a:chExt cx="157316" cy="128558"/>
                  </a:xfrm>
                </p:grpSpPr>
                <p:sp>
                  <p:nvSpPr>
                    <p:cNvPr id="70" name="Rechthoek 69">
                      <a:extLst>
                        <a:ext uri="{FF2B5EF4-FFF2-40B4-BE49-F238E27FC236}">
                          <a16:creationId xmlns:a16="http://schemas.microsoft.com/office/drawing/2014/main" id="{AD6A8908-86AB-4490-9F68-D37C903E9A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1" name="Pijl: punthaak 70">
                      <a:extLst>
                        <a:ext uri="{FF2B5EF4-FFF2-40B4-BE49-F238E27FC236}">
                          <a16:creationId xmlns:a16="http://schemas.microsoft.com/office/drawing/2014/main" id="{66704A29-983F-4D0F-9363-E4472B8AA62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64" name="Rechthoek 63">
                <a:extLst>
                  <a:ext uri="{FF2B5EF4-FFF2-40B4-BE49-F238E27FC236}">
                    <a16:creationId xmlns:a16="http://schemas.microsoft.com/office/drawing/2014/main" id="{370FDC1E-E275-4533-980E-A2AA0D70ED1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65" name="Rechthoek 64">
                <a:extLst>
                  <a:ext uri="{FF2B5EF4-FFF2-40B4-BE49-F238E27FC236}">
                    <a16:creationId xmlns:a16="http://schemas.microsoft.com/office/drawing/2014/main" id="{6EE0C3A8-907D-4879-B717-F0E606FC59E5}"/>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43" name="Rechte verbindingslijn 42">
              <a:extLst>
                <a:ext uri="{FF2B5EF4-FFF2-40B4-BE49-F238E27FC236}">
                  <a16:creationId xmlns:a16="http://schemas.microsoft.com/office/drawing/2014/main" id="{29D5284C-F872-4375-BAD8-F96E95668AB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44" name="Rechthoek 43">
              <a:extLst>
                <a:ext uri="{FF2B5EF4-FFF2-40B4-BE49-F238E27FC236}">
                  <a16:creationId xmlns:a16="http://schemas.microsoft.com/office/drawing/2014/main" id="{3F2E771E-8ADD-4E4E-B0F0-CE9CDDCFF23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5" name="Ovaal 44">
              <a:extLst>
                <a:ext uri="{FF2B5EF4-FFF2-40B4-BE49-F238E27FC236}">
                  <a16:creationId xmlns:a16="http://schemas.microsoft.com/office/drawing/2014/main" id="{99CC833C-E01C-4B5C-8A32-F760E1B215B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6" name="Rechthoek 45">
              <a:extLst>
                <a:ext uri="{FF2B5EF4-FFF2-40B4-BE49-F238E27FC236}">
                  <a16:creationId xmlns:a16="http://schemas.microsoft.com/office/drawing/2014/main" id="{3EA1051F-8263-4584-9642-34A3F96CFA53}"/>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47" name="Ovaal 46">
              <a:extLst>
                <a:ext uri="{FF2B5EF4-FFF2-40B4-BE49-F238E27FC236}">
                  <a16:creationId xmlns:a16="http://schemas.microsoft.com/office/drawing/2014/main" id="{43762DFA-B6C1-4975-AE05-F064EB8DDBF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8" name="Rechthoek 47">
              <a:extLst>
                <a:ext uri="{FF2B5EF4-FFF2-40B4-BE49-F238E27FC236}">
                  <a16:creationId xmlns:a16="http://schemas.microsoft.com/office/drawing/2014/main" id="{B772460E-D721-417D-B700-D2C34F6E1564}"/>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49" name="Ovaal 48">
              <a:extLst>
                <a:ext uri="{FF2B5EF4-FFF2-40B4-BE49-F238E27FC236}">
                  <a16:creationId xmlns:a16="http://schemas.microsoft.com/office/drawing/2014/main" id="{C1800645-8305-4528-9F1E-0F915B7C86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50" name="Rechthoek 49">
              <a:extLst>
                <a:ext uri="{FF2B5EF4-FFF2-40B4-BE49-F238E27FC236}">
                  <a16:creationId xmlns:a16="http://schemas.microsoft.com/office/drawing/2014/main" id="{CCEB077F-217D-42E6-AA63-65C1EC635ACF}"/>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51" name="Ovaal 50">
              <a:extLst>
                <a:ext uri="{FF2B5EF4-FFF2-40B4-BE49-F238E27FC236}">
                  <a16:creationId xmlns:a16="http://schemas.microsoft.com/office/drawing/2014/main" id="{4198B51A-A9C8-4191-9C99-C09A5E7547B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52" name="Rechthoek 51">
              <a:extLst>
                <a:ext uri="{FF2B5EF4-FFF2-40B4-BE49-F238E27FC236}">
                  <a16:creationId xmlns:a16="http://schemas.microsoft.com/office/drawing/2014/main" id="{FBB9C111-72D5-485C-991C-542FBE9B62D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53" name="Rechthoek 52">
              <a:extLst>
                <a:ext uri="{FF2B5EF4-FFF2-40B4-BE49-F238E27FC236}">
                  <a16:creationId xmlns:a16="http://schemas.microsoft.com/office/drawing/2014/main" id="{BAE2E1CF-30CB-4B31-B0F5-9B44AED57D8A}"/>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9" name="Instructie">
            <a:extLst>
              <a:ext uri="{FF2B5EF4-FFF2-40B4-BE49-F238E27FC236}">
                <a16:creationId xmlns:a16="http://schemas.microsoft.com/office/drawing/2014/main" id="{06094A35-6420-4B13-98E0-F7E47B0DA61D}"/>
              </a:ext>
            </a:extLst>
          </p:cNvPr>
          <p:cNvGrpSpPr/>
          <p:nvPr userDrawn="1"/>
        </p:nvGrpSpPr>
        <p:grpSpPr>
          <a:xfrm>
            <a:off x="12391601" y="0"/>
            <a:ext cx="3183678" cy="4439101"/>
            <a:chOff x="12391601" y="0"/>
            <a:chExt cx="3183678" cy="4439101"/>
          </a:xfrm>
        </p:grpSpPr>
        <p:sp>
          <p:nvSpPr>
            <p:cNvPr id="111" name="Rechthoek 110">
              <a:extLst>
                <a:ext uri="{FF2B5EF4-FFF2-40B4-BE49-F238E27FC236}">
                  <a16:creationId xmlns:a16="http://schemas.microsoft.com/office/drawing/2014/main" id="{D7C963D7-D7FC-41A2-9026-725019D9A93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12" name="Ovaal 111">
              <a:extLst>
                <a:ext uri="{FF2B5EF4-FFF2-40B4-BE49-F238E27FC236}">
                  <a16:creationId xmlns:a16="http://schemas.microsoft.com/office/drawing/2014/main" id="{D58BE4FE-E1EF-4F67-95EE-1B74632C6B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3" name="Rechte verbindingslijn 112">
              <a:extLst>
                <a:ext uri="{FF2B5EF4-FFF2-40B4-BE49-F238E27FC236}">
                  <a16:creationId xmlns:a16="http://schemas.microsoft.com/office/drawing/2014/main" id="{ABAF079D-0903-4654-99C9-5FC3432FB6A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4" name="Rechte verbindingslijn 113">
              <a:extLst>
                <a:ext uri="{FF2B5EF4-FFF2-40B4-BE49-F238E27FC236}">
                  <a16:creationId xmlns:a16="http://schemas.microsoft.com/office/drawing/2014/main" id="{02E79461-08F4-40BD-8A00-D4D5DD97EE5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5" name="Rechthoek 114">
              <a:extLst>
                <a:ext uri="{FF2B5EF4-FFF2-40B4-BE49-F238E27FC236}">
                  <a16:creationId xmlns:a16="http://schemas.microsoft.com/office/drawing/2014/main" id="{630D8603-F59C-48A8-BE1A-F25BEBF355F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6" name="Rechte verbindingslijn 115">
              <a:extLst>
                <a:ext uri="{FF2B5EF4-FFF2-40B4-BE49-F238E27FC236}">
                  <a16:creationId xmlns:a16="http://schemas.microsoft.com/office/drawing/2014/main" id="{279C020C-4DB3-4CA9-8E2E-C67DE553DB3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17" name="Ovaal 116">
              <a:extLst>
                <a:ext uri="{FF2B5EF4-FFF2-40B4-BE49-F238E27FC236}">
                  <a16:creationId xmlns:a16="http://schemas.microsoft.com/office/drawing/2014/main" id="{B689676E-788E-4B80-95ED-D21BC6209EF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8" name="Rechthoek 117">
              <a:extLst>
                <a:ext uri="{FF2B5EF4-FFF2-40B4-BE49-F238E27FC236}">
                  <a16:creationId xmlns:a16="http://schemas.microsoft.com/office/drawing/2014/main" id="{7DB6A11F-A938-43CB-A465-CB5C846CE62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9" name="Groep 118">
              <a:extLst>
                <a:ext uri="{FF2B5EF4-FFF2-40B4-BE49-F238E27FC236}">
                  <a16:creationId xmlns:a16="http://schemas.microsoft.com/office/drawing/2014/main" id="{832FB336-8030-4042-833B-76CF538A8B9D}"/>
                </a:ext>
              </a:extLst>
            </p:cNvPr>
            <p:cNvGrpSpPr/>
            <p:nvPr userDrawn="1"/>
          </p:nvGrpSpPr>
          <p:grpSpPr>
            <a:xfrm>
              <a:off x="12757282" y="2184550"/>
              <a:ext cx="825500" cy="209550"/>
              <a:chOff x="13504624" y="2482850"/>
              <a:chExt cx="825500" cy="209550"/>
            </a:xfrm>
          </p:grpSpPr>
          <p:sp>
            <p:nvSpPr>
              <p:cNvPr id="147" name="Rechthoek 146">
                <a:extLst>
                  <a:ext uri="{FF2B5EF4-FFF2-40B4-BE49-F238E27FC236}">
                    <a16:creationId xmlns:a16="http://schemas.microsoft.com/office/drawing/2014/main" id="{A2B65B80-D574-4475-B8DE-1A568FD5514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48" name="Rechte verbindingslijn 147">
                <a:extLst>
                  <a:ext uri="{FF2B5EF4-FFF2-40B4-BE49-F238E27FC236}">
                    <a16:creationId xmlns:a16="http://schemas.microsoft.com/office/drawing/2014/main" id="{8E56972B-185B-4791-B4BC-EDB78A73CB5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9" name="Gelijkbenige driehoek 148">
                <a:extLst>
                  <a:ext uri="{FF2B5EF4-FFF2-40B4-BE49-F238E27FC236}">
                    <a16:creationId xmlns:a16="http://schemas.microsoft.com/office/drawing/2014/main" id="{E1601933-045F-420E-8E43-921215FCDFA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20" name="Groep 119">
              <a:extLst>
                <a:ext uri="{FF2B5EF4-FFF2-40B4-BE49-F238E27FC236}">
                  <a16:creationId xmlns:a16="http://schemas.microsoft.com/office/drawing/2014/main" id="{6B1C76F3-797D-4AE0-9190-90AD65BAB648}"/>
                </a:ext>
              </a:extLst>
            </p:cNvPr>
            <p:cNvGrpSpPr/>
            <p:nvPr userDrawn="1"/>
          </p:nvGrpSpPr>
          <p:grpSpPr>
            <a:xfrm>
              <a:off x="12757282" y="1141626"/>
              <a:ext cx="294789" cy="318834"/>
              <a:chOff x="14466489" y="1001522"/>
              <a:chExt cx="290627" cy="314333"/>
            </a:xfrm>
          </p:grpSpPr>
          <p:sp>
            <p:nvSpPr>
              <p:cNvPr id="141" name="Rechthoek 140">
                <a:extLst>
                  <a:ext uri="{FF2B5EF4-FFF2-40B4-BE49-F238E27FC236}">
                    <a16:creationId xmlns:a16="http://schemas.microsoft.com/office/drawing/2014/main" id="{1CF53A5F-D892-4AC7-86C4-F0BD826034B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42" name="Ovaal 141">
                <a:extLst>
                  <a:ext uri="{FF2B5EF4-FFF2-40B4-BE49-F238E27FC236}">
                    <a16:creationId xmlns:a16="http://schemas.microsoft.com/office/drawing/2014/main" id="{F6551BB9-D42C-487D-B6FF-0C235F7922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3" name="Vrije vorm: vorm 142">
                <a:extLst>
                  <a:ext uri="{FF2B5EF4-FFF2-40B4-BE49-F238E27FC236}">
                    <a16:creationId xmlns:a16="http://schemas.microsoft.com/office/drawing/2014/main" id="{68168DD3-957A-4D91-95F2-08EB39A5DC8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4" name="Rechthoek: afgeronde hoeken 143">
                <a:extLst>
                  <a:ext uri="{FF2B5EF4-FFF2-40B4-BE49-F238E27FC236}">
                    <a16:creationId xmlns:a16="http://schemas.microsoft.com/office/drawing/2014/main" id="{E3A8570F-3ABA-4625-87C7-EC0C299B9E4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45" name="Rechte verbindingslijn 144">
                <a:extLst>
                  <a:ext uri="{FF2B5EF4-FFF2-40B4-BE49-F238E27FC236}">
                    <a16:creationId xmlns:a16="http://schemas.microsoft.com/office/drawing/2014/main" id="{2A98BD19-6F80-4755-91AE-AC38D10BCB2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6" name="Rechte verbindingslijn 145">
                <a:extLst>
                  <a:ext uri="{FF2B5EF4-FFF2-40B4-BE49-F238E27FC236}">
                    <a16:creationId xmlns:a16="http://schemas.microsoft.com/office/drawing/2014/main" id="{52EBE993-B91B-4CCB-98DB-B3E8B14EA1AA}"/>
                  </a:ext>
                </a:extLst>
              </p:cNvPr>
              <p:cNvCxnSpPr>
                <a:cxnSpLocks/>
                <a:stCxn id="14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1" name="Ovaal 120">
              <a:extLst>
                <a:ext uri="{FF2B5EF4-FFF2-40B4-BE49-F238E27FC236}">
                  <a16:creationId xmlns:a16="http://schemas.microsoft.com/office/drawing/2014/main" id="{D566653B-B51C-4B68-B104-3C81B584481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FD91CB00-6CCF-4601-B301-D31676CC519D}"/>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89029FBA-02E6-4F3C-BCD2-3FBA5134C9CD}"/>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4" name="Groep 123">
              <a:extLst>
                <a:ext uri="{FF2B5EF4-FFF2-40B4-BE49-F238E27FC236}">
                  <a16:creationId xmlns:a16="http://schemas.microsoft.com/office/drawing/2014/main" id="{5EDDDFC2-3C3C-4D0A-9740-F3B2BC4F7C9C}"/>
                </a:ext>
              </a:extLst>
            </p:cNvPr>
            <p:cNvGrpSpPr/>
            <p:nvPr userDrawn="1"/>
          </p:nvGrpSpPr>
          <p:grpSpPr>
            <a:xfrm>
              <a:off x="12696514" y="3701158"/>
              <a:ext cx="514284" cy="612918"/>
              <a:chOff x="12682980" y="3403241"/>
              <a:chExt cx="622284" cy="741632"/>
            </a:xfrm>
          </p:grpSpPr>
          <p:grpSp>
            <p:nvGrpSpPr>
              <p:cNvPr id="125" name="Groep 124">
                <a:extLst>
                  <a:ext uri="{FF2B5EF4-FFF2-40B4-BE49-F238E27FC236}">
                    <a16:creationId xmlns:a16="http://schemas.microsoft.com/office/drawing/2014/main" id="{79209C54-215E-45AD-9917-673DB127D87C}"/>
                  </a:ext>
                </a:extLst>
              </p:cNvPr>
              <p:cNvGrpSpPr/>
              <p:nvPr userDrawn="1"/>
            </p:nvGrpSpPr>
            <p:grpSpPr>
              <a:xfrm>
                <a:off x="12771568" y="3403241"/>
                <a:ext cx="467138" cy="448489"/>
                <a:chOff x="12782195" y="3403241"/>
                <a:chExt cx="467138" cy="448489"/>
              </a:xfrm>
            </p:grpSpPr>
            <p:grpSp>
              <p:nvGrpSpPr>
                <p:cNvPr id="128" name="Groep 127">
                  <a:extLst>
                    <a:ext uri="{FF2B5EF4-FFF2-40B4-BE49-F238E27FC236}">
                      <a16:creationId xmlns:a16="http://schemas.microsoft.com/office/drawing/2014/main" id="{1D722FE4-5D55-4A45-8058-6D43DBE93A43}"/>
                    </a:ext>
                  </a:extLst>
                </p:cNvPr>
                <p:cNvGrpSpPr/>
                <p:nvPr userDrawn="1"/>
              </p:nvGrpSpPr>
              <p:grpSpPr>
                <a:xfrm>
                  <a:off x="12782195" y="3403241"/>
                  <a:ext cx="412967" cy="393907"/>
                  <a:chOff x="13554906" y="3320109"/>
                  <a:chExt cx="443906" cy="423419"/>
                </a:xfrm>
              </p:grpSpPr>
              <p:grpSp>
                <p:nvGrpSpPr>
                  <p:cNvPr id="135" name="Groep 134">
                    <a:extLst>
                      <a:ext uri="{FF2B5EF4-FFF2-40B4-BE49-F238E27FC236}">
                        <a16:creationId xmlns:a16="http://schemas.microsoft.com/office/drawing/2014/main" id="{4090A1DB-2BE5-4A48-B80A-7F46DB6554DD}"/>
                      </a:ext>
                    </a:extLst>
                  </p:cNvPr>
                  <p:cNvGrpSpPr/>
                  <p:nvPr userDrawn="1"/>
                </p:nvGrpSpPr>
                <p:grpSpPr>
                  <a:xfrm>
                    <a:off x="13554906" y="3320109"/>
                    <a:ext cx="443906" cy="423419"/>
                    <a:chOff x="12909684" y="1276143"/>
                    <a:chExt cx="443906" cy="423419"/>
                  </a:xfrm>
                </p:grpSpPr>
                <p:sp>
                  <p:nvSpPr>
                    <p:cNvPr id="138" name="Rechthoek 137">
                      <a:extLst>
                        <a:ext uri="{FF2B5EF4-FFF2-40B4-BE49-F238E27FC236}">
                          <a16:creationId xmlns:a16="http://schemas.microsoft.com/office/drawing/2014/main" id="{77D6C152-4885-436B-BCDA-CB93F6361506}"/>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9" name="Rechthoek 138">
                      <a:extLst>
                        <a:ext uri="{FF2B5EF4-FFF2-40B4-BE49-F238E27FC236}">
                          <a16:creationId xmlns:a16="http://schemas.microsoft.com/office/drawing/2014/main" id="{C7CFFDC8-E42D-48E7-985A-6585F5EF200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40" name="Ovaal 139">
                      <a:extLst>
                        <a:ext uri="{FF2B5EF4-FFF2-40B4-BE49-F238E27FC236}">
                          <a16:creationId xmlns:a16="http://schemas.microsoft.com/office/drawing/2014/main" id="{9480629B-1802-4EA2-BD37-975F37D6A08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36" name="Afbeelding 135">
                    <a:extLst>
                      <a:ext uri="{FF2B5EF4-FFF2-40B4-BE49-F238E27FC236}">
                        <a16:creationId xmlns:a16="http://schemas.microsoft.com/office/drawing/2014/main" id="{751D92CE-72D1-48D3-BAE6-EF7373241632}"/>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37" name="Afbeelding 136">
                    <a:extLst>
                      <a:ext uri="{FF2B5EF4-FFF2-40B4-BE49-F238E27FC236}">
                        <a16:creationId xmlns:a16="http://schemas.microsoft.com/office/drawing/2014/main" id="{1868AA98-F36B-4295-A366-2482F49876BA}"/>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29" name="Groep 128">
                  <a:extLst>
                    <a:ext uri="{FF2B5EF4-FFF2-40B4-BE49-F238E27FC236}">
                      <a16:creationId xmlns:a16="http://schemas.microsoft.com/office/drawing/2014/main" id="{BC3FF8B1-5F24-49A1-A41D-9181705B3981}"/>
                    </a:ext>
                  </a:extLst>
                </p:cNvPr>
                <p:cNvGrpSpPr/>
                <p:nvPr userDrawn="1"/>
              </p:nvGrpSpPr>
              <p:grpSpPr>
                <a:xfrm>
                  <a:off x="13103513" y="3705268"/>
                  <a:ext cx="145820" cy="146462"/>
                  <a:chOff x="13096169" y="3602278"/>
                  <a:chExt cx="145820" cy="146462"/>
                </a:xfrm>
              </p:grpSpPr>
              <p:sp>
                <p:nvSpPr>
                  <p:cNvPr id="133" name="Rechthoek 132">
                    <a:extLst>
                      <a:ext uri="{FF2B5EF4-FFF2-40B4-BE49-F238E27FC236}">
                        <a16:creationId xmlns:a16="http://schemas.microsoft.com/office/drawing/2014/main" id="{9D1CB782-A8EA-4E8C-84D5-B42815B449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4" name="Rechthoek 133">
                    <a:extLst>
                      <a:ext uri="{FF2B5EF4-FFF2-40B4-BE49-F238E27FC236}">
                        <a16:creationId xmlns:a16="http://schemas.microsoft.com/office/drawing/2014/main" id="{705D6C5A-A35F-49DD-8EC7-6A152AC05D9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30" name="Groep 129">
                  <a:extLst>
                    <a:ext uri="{FF2B5EF4-FFF2-40B4-BE49-F238E27FC236}">
                      <a16:creationId xmlns:a16="http://schemas.microsoft.com/office/drawing/2014/main" id="{78A6A1D1-AEF5-4C61-95E9-FA3DE343879B}"/>
                    </a:ext>
                  </a:extLst>
                </p:cNvPr>
                <p:cNvGrpSpPr/>
                <p:nvPr userDrawn="1"/>
              </p:nvGrpSpPr>
              <p:grpSpPr>
                <a:xfrm rot="10800000">
                  <a:off x="13061402" y="3665637"/>
                  <a:ext cx="145820" cy="146462"/>
                  <a:chOff x="13096169" y="3602278"/>
                  <a:chExt cx="145820" cy="146462"/>
                </a:xfrm>
              </p:grpSpPr>
              <p:sp>
                <p:nvSpPr>
                  <p:cNvPr id="131" name="Rechthoek 130">
                    <a:extLst>
                      <a:ext uri="{FF2B5EF4-FFF2-40B4-BE49-F238E27FC236}">
                        <a16:creationId xmlns:a16="http://schemas.microsoft.com/office/drawing/2014/main" id="{661896D5-1F86-4308-925C-C81306C4B17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2" name="Rechthoek 131">
                    <a:extLst>
                      <a:ext uri="{FF2B5EF4-FFF2-40B4-BE49-F238E27FC236}">
                        <a16:creationId xmlns:a16="http://schemas.microsoft.com/office/drawing/2014/main" id="{8E4DC1B6-E14A-4BCD-A114-C7880673D8D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26" name="Rechthoek 125">
                <a:extLst>
                  <a:ext uri="{FF2B5EF4-FFF2-40B4-BE49-F238E27FC236}">
                    <a16:creationId xmlns:a16="http://schemas.microsoft.com/office/drawing/2014/main" id="{6BF3218B-7466-48FF-8B5D-004BD45A72DE}"/>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27" name="Gelijkbenige driehoek 126">
                <a:extLst>
                  <a:ext uri="{FF2B5EF4-FFF2-40B4-BE49-F238E27FC236}">
                    <a16:creationId xmlns:a16="http://schemas.microsoft.com/office/drawing/2014/main" id="{967DB554-C5DB-4A0A-9E02-68185262296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Tree>
    <p:extLst>
      <p:ext uri="{BB962C8B-B14F-4D97-AF65-F5344CB8AC3E}">
        <p14:creationId xmlns:p14="http://schemas.microsoft.com/office/powerpoint/2010/main" val="401108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 AFBEELDING (M)">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16">
            <a:extLst>
              <a:ext uri="{FF2B5EF4-FFF2-40B4-BE49-F238E27FC236}">
                <a16:creationId xmlns:a16="http://schemas.microsoft.com/office/drawing/2014/main" id="{F642C567-C12A-4087-8979-6338C128A3AF}"/>
              </a:ext>
            </a:extLst>
          </p:cNvPr>
          <p:cNvSpPr>
            <a:spLocks noGrp="1"/>
          </p:cNvSpPr>
          <p:nvPr>
            <p:ph type="pic" sz="quarter" idx="13" hasCustomPrompt="1"/>
          </p:nvPr>
        </p:nvSpPr>
        <p:spPr>
          <a:xfrm>
            <a:off x="6327756" y="0"/>
            <a:ext cx="5864242"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4959759"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95B1716-382A-4757-930C-C27301FF6251}"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099584" y="-491319"/>
            <a:ext cx="399283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(M)</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5859758"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5" name="Instructie">
            <a:extLst>
              <a:ext uri="{FF2B5EF4-FFF2-40B4-BE49-F238E27FC236}">
                <a16:creationId xmlns:a16="http://schemas.microsoft.com/office/drawing/2014/main" id="{6C629DD7-5758-4C42-8647-8B54F540C661}"/>
              </a:ext>
            </a:extLst>
          </p:cNvPr>
          <p:cNvGrpSpPr/>
          <p:nvPr userDrawn="1"/>
        </p:nvGrpSpPr>
        <p:grpSpPr>
          <a:xfrm>
            <a:off x="-3437547" y="1434"/>
            <a:ext cx="3201327" cy="5082295"/>
            <a:chOff x="-3437547" y="1434"/>
            <a:chExt cx="3201327" cy="5082295"/>
          </a:xfrm>
        </p:grpSpPr>
        <p:cxnSp>
          <p:nvCxnSpPr>
            <p:cNvPr id="28" name="Rechte verbindingslijn 27">
              <a:extLst>
                <a:ext uri="{FF2B5EF4-FFF2-40B4-BE49-F238E27FC236}">
                  <a16:creationId xmlns:a16="http://schemas.microsoft.com/office/drawing/2014/main" id="{C28D5AD8-D141-4429-90E2-9EA4FED06CB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27AAEB9A-5605-4262-9807-2C7B22DFC2D2}"/>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0" name="Rechthoek 29">
              <a:extLst>
                <a:ext uri="{FF2B5EF4-FFF2-40B4-BE49-F238E27FC236}">
                  <a16:creationId xmlns:a16="http://schemas.microsoft.com/office/drawing/2014/main" id="{76CE4846-CD5D-440E-90AF-69E69575586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1" name="Ovaal 30">
              <a:extLst>
                <a:ext uri="{FF2B5EF4-FFF2-40B4-BE49-F238E27FC236}">
                  <a16:creationId xmlns:a16="http://schemas.microsoft.com/office/drawing/2014/main" id="{EBF02289-51DA-484F-AB37-0FBC0062C94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2" name="Rechthoek 31">
              <a:extLst>
                <a:ext uri="{FF2B5EF4-FFF2-40B4-BE49-F238E27FC236}">
                  <a16:creationId xmlns:a16="http://schemas.microsoft.com/office/drawing/2014/main" id="{B4FA8F52-9BC0-4BCB-87B9-D1EFC1F80994}"/>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3" name="Ovaal 32">
              <a:extLst>
                <a:ext uri="{FF2B5EF4-FFF2-40B4-BE49-F238E27FC236}">
                  <a16:creationId xmlns:a16="http://schemas.microsoft.com/office/drawing/2014/main" id="{4F124A5C-1FC2-4BAA-8EBB-C29E773EE21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4" name="Rechthoek 33">
              <a:extLst>
                <a:ext uri="{FF2B5EF4-FFF2-40B4-BE49-F238E27FC236}">
                  <a16:creationId xmlns:a16="http://schemas.microsoft.com/office/drawing/2014/main" id="{9794D49A-1DC4-4063-B7B9-9FE464F159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35" name="Ovaal 34">
              <a:extLst>
                <a:ext uri="{FF2B5EF4-FFF2-40B4-BE49-F238E27FC236}">
                  <a16:creationId xmlns:a16="http://schemas.microsoft.com/office/drawing/2014/main" id="{FE5CEA50-34A9-4C6A-A1C0-45B7DD21806E}"/>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6" name="Rechthoek 35">
              <a:extLst>
                <a:ext uri="{FF2B5EF4-FFF2-40B4-BE49-F238E27FC236}">
                  <a16:creationId xmlns:a16="http://schemas.microsoft.com/office/drawing/2014/main" id="{AADF9815-6C59-493D-B8F5-87CBF6B4C32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38" name="Rechthoek 37">
              <a:extLst>
                <a:ext uri="{FF2B5EF4-FFF2-40B4-BE49-F238E27FC236}">
                  <a16:creationId xmlns:a16="http://schemas.microsoft.com/office/drawing/2014/main" id="{4BF058D3-9D18-4401-B642-3573A59794C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39" name="Ovaal 38">
              <a:extLst>
                <a:ext uri="{FF2B5EF4-FFF2-40B4-BE49-F238E27FC236}">
                  <a16:creationId xmlns:a16="http://schemas.microsoft.com/office/drawing/2014/main" id="{403A097F-92D8-4CE2-BB3B-B6E7A9F043E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0" name="Rechte verbindingslijn 39">
              <a:extLst>
                <a:ext uri="{FF2B5EF4-FFF2-40B4-BE49-F238E27FC236}">
                  <a16:creationId xmlns:a16="http://schemas.microsoft.com/office/drawing/2014/main" id="{CBB6C961-5724-46DA-B8E9-5232E5C09E5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41" name="Groep 40">
              <a:extLst>
                <a:ext uri="{FF2B5EF4-FFF2-40B4-BE49-F238E27FC236}">
                  <a16:creationId xmlns:a16="http://schemas.microsoft.com/office/drawing/2014/main" id="{5294B839-A802-4307-A362-B2AB85C5F687}"/>
                </a:ext>
              </a:extLst>
            </p:cNvPr>
            <p:cNvGrpSpPr/>
            <p:nvPr userDrawn="1"/>
          </p:nvGrpSpPr>
          <p:grpSpPr>
            <a:xfrm>
              <a:off x="-3437547" y="349413"/>
              <a:ext cx="2933825" cy="558875"/>
              <a:chOff x="-3419346" y="368233"/>
              <a:chExt cx="3904920" cy="743862"/>
            </a:xfrm>
          </p:grpSpPr>
          <p:sp>
            <p:nvSpPr>
              <p:cNvPr id="53" name="Rechthoek 52">
                <a:extLst>
                  <a:ext uri="{FF2B5EF4-FFF2-40B4-BE49-F238E27FC236}">
                    <a16:creationId xmlns:a16="http://schemas.microsoft.com/office/drawing/2014/main" id="{B4A8E0A5-DD48-4AA2-A734-DA30588CD8C1}"/>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54" name="Rechte verbindingslijn 53">
                <a:extLst>
                  <a:ext uri="{FF2B5EF4-FFF2-40B4-BE49-F238E27FC236}">
                    <a16:creationId xmlns:a16="http://schemas.microsoft.com/office/drawing/2014/main" id="{B53EE050-9EF8-4F57-BC25-3A6D2551F73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9B217540-5C9C-41F3-8762-40F320D1DC8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hthoek 55">
                <a:extLst>
                  <a:ext uri="{FF2B5EF4-FFF2-40B4-BE49-F238E27FC236}">
                    <a16:creationId xmlns:a16="http://schemas.microsoft.com/office/drawing/2014/main" id="{2A288292-DE8E-47B8-ABFF-07E620F8CED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57" name="Groep 56">
                <a:extLst>
                  <a:ext uri="{FF2B5EF4-FFF2-40B4-BE49-F238E27FC236}">
                    <a16:creationId xmlns:a16="http://schemas.microsoft.com/office/drawing/2014/main" id="{66317FA8-AB5E-4DB3-8A3A-8C805C035E95}"/>
                  </a:ext>
                </a:extLst>
              </p:cNvPr>
              <p:cNvGrpSpPr/>
              <p:nvPr userDrawn="1"/>
            </p:nvGrpSpPr>
            <p:grpSpPr>
              <a:xfrm>
                <a:off x="-3002834" y="720303"/>
                <a:ext cx="182598" cy="143759"/>
                <a:chOff x="-3310843" y="700986"/>
                <a:chExt cx="182598" cy="143759"/>
              </a:xfrm>
            </p:grpSpPr>
            <p:grpSp>
              <p:nvGrpSpPr>
                <p:cNvPr id="96" name="Groep 95">
                  <a:extLst>
                    <a:ext uri="{FF2B5EF4-FFF2-40B4-BE49-F238E27FC236}">
                      <a16:creationId xmlns:a16="http://schemas.microsoft.com/office/drawing/2014/main" id="{B9906C08-DB65-42BE-9B76-EB6D29E8F7E6}"/>
                    </a:ext>
                  </a:extLst>
                </p:cNvPr>
                <p:cNvGrpSpPr/>
                <p:nvPr userDrawn="1"/>
              </p:nvGrpSpPr>
              <p:grpSpPr>
                <a:xfrm>
                  <a:off x="-3310843" y="700986"/>
                  <a:ext cx="182598" cy="143759"/>
                  <a:chOff x="-3310843" y="700986"/>
                  <a:chExt cx="182598" cy="143759"/>
                </a:xfrm>
              </p:grpSpPr>
              <p:cxnSp>
                <p:nvCxnSpPr>
                  <p:cNvPr id="100" name="Rechte verbindingslijn 99">
                    <a:extLst>
                      <a:ext uri="{FF2B5EF4-FFF2-40B4-BE49-F238E27FC236}">
                        <a16:creationId xmlns:a16="http://schemas.microsoft.com/office/drawing/2014/main" id="{7720CCB9-18AF-44E7-9894-85BEAB49D5C3}"/>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1" name="Rechte verbindingslijn 100">
                    <a:extLst>
                      <a:ext uri="{FF2B5EF4-FFF2-40B4-BE49-F238E27FC236}">
                        <a16:creationId xmlns:a16="http://schemas.microsoft.com/office/drawing/2014/main" id="{43E31F21-E2DC-49DC-BDDC-0A34D76CFDE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2" name="Rechte verbindingslijn 101">
                    <a:extLst>
                      <a:ext uri="{FF2B5EF4-FFF2-40B4-BE49-F238E27FC236}">
                        <a16:creationId xmlns:a16="http://schemas.microsoft.com/office/drawing/2014/main" id="{B1A1FFD1-34FC-463B-8C02-F37997DCD460}"/>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3" name="Rechte verbindingslijn 102">
                    <a:extLst>
                      <a:ext uri="{FF2B5EF4-FFF2-40B4-BE49-F238E27FC236}">
                        <a16:creationId xmlns:a16="http://schemas.microsoft.com/office/drawing/2014/main" id="{3EB7C33A-AFD5-45D9-9D21-DC29EDD7E0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5D5F4D50-1712-46E5-8A63-51D53F9CB5B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7" name="Groep 96">
                  <a:extLst>
                    <a:ext uri="{FF2B5EF4-FFF2-40B4-BE49-F238E27FC236}">
                      <a16:creationId xmlns:a16="http://schemas.microsoft.com/office/drawing/2014/main" id="{C3A0979B-3AC4-4CEF-9FB3-4F11A7880D68}"/>
                    </a:ext>
                  </a:extLst>
                </p:cNvPr>
                <p:cNvGrpSpPr/>
                <p:nvPr userDrawn="1"/>
              </p:nvGrpSpPr>
              <p:grpSpPr>
                <a:xfrm flipH="1">
                  <a:off x="-3310774" y="735854"/>
                  <a:ext cx="88801" cy="72568"/>
                  <a:chOff x="-2091059" y="1395403"/>
                  <a:chExt cx="157316" cy="128558"/>
                </a:xfrm>
              </p:grpSpPr>
              <p:sp>
                <p:nvSpPr>
                  <p:cNvPr id="98" name="Rechthoek 97">
                    <a:extLst>
                      <a:ext uri="{FF2B5EF4-FFF2-40B4-BE49-F238E27FC236}">
                        <a16:creationId xmlns:a16="http://schemas.microsoft.com/office/drawing/2014/main" id="{34A793F9-8DF4-40A7-B527-9B8E26E08ED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9" name="Pijl: punthaak 98">
                    <a:extLst>
                      <a:ext uri="{FF2B5EF4-FFF2-40B4-BE49-F238E27FC236}">
                        <a16:creationId xmlns:a16="http://schemas.microsoft.com/office/drawing/2014/main" id="{9C5C241F-E15A-457B-B1BD-FC6A7FD0200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58" name="Groep 57">
                <a:extLst>
                  <a:ext uri="{FF2B5EF4-FFF2-40B4-BE49-F238E27FC236}">
                    <a16:creationId xmlns:a16="http://schemas.microsoft.com/office/drawing/2014/main" id="{A9A124B1-F2FA-4DD8-84DC-0B0D0BE7DAB3}"/>
                  </a:ext>
                </a:extLst>
              </p:cNvPr>
              <p:cNvGrpSpPr/>
              <p:nvPr userDrawn="1"/>
            </p:nvGrpSpPr>
            <p:grpSpPr>
              <a:xfrm>
                <a:off x="-3326107" y="720303"/>
                <a:ext cx="182598" cy="143759"/>
                <a:chOff x="-3634116" y="700986"/>
                <a:chExt cx="182598" cy="143759"/>
              </a:xfrm>
            </p:grpSpPr>
            <p:grpSp>
              <p:nvGrpSpPr>
                <p:cNvPr id="87" name="Groep 86">
                  <a:extLst>
                    <a:ext uri="{FF2B5EF4-FFF2-40B4-BE49-F238E27FC236}">
                      <a16:creationId xmlns:a16="http://schemas.microsoft.com/office/drawing/2014/main" id="{595A0B15-4602-4C78-B520-A763B3C02CBE}"/>
                    </a:ext>
                  </a:extLst>
                </p:cNvPr>
                <p:cNvGrpSpPr/>
                <p:nvPr userDrawn="1"/>
              </p:nvGrpSpPr>
              <p:grpSpPr>
                <a:xfrm>
                  <a:off x="-3634116" y="700986"/>
                  <a:ext cx="182598" cy="143759"/>
                  <a:chOff x="-3634116" y="700986"/>
                  <a:chExt cx="182598" cy="143759"/>
                </a:xfrm>
              </p:grpSpPr>
              <p:cxnSp>
                <p:nvCxnSpPr>
                  <p:cNvPr id="91" name="Rechte verbindingslijn 90">
                    <a:extLst>
                      <a:ext uri="{FF2B5EF4-FFF2-40B4-BE49-F238E27FC236}">
                        <a16:creationId xmlns:a16="http://schemas.microsoft.com/office/drawing/2014/main" id="{9205B479-DDF9-4D1E-8C52-7D3D0177E18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2471CBDB-912C-4766-8122-CCB7F5BA503E}"/>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9D83C2E7-FF3E-4085-9D8D-97CD02DECAA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B7619E6B-B037-49A4-9C75-2B61380966A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F4CFBD6F-1BE6-4474-A345-E796044FD55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8" name="Groep 87">
                  <a:extLst>
                    <a:ext uri="{FF2B5EF4-FFF2-40B4-BE49-F238E27FC236}">
                      <a16:creationId xmlns:a16="http://schemas.microsoft.com/office/drawing/2014/main" id="{F99219F4-8BEB-4594-BD88-75D154E8BC91}"/>
                    </a:ext>
                  </a:extLst>
                </p:cNvPr>
                <p:cNvGrpSpPr/>
                <p:nvPr userDrawn="1"/>
              </p:nvGrpSpPr>
              <p:grpSpPr>
                <a:xfrm>
                  <a:off x="-3634047" y="735854"/>
                  <a:ext cx="88801" cy="72568"/>
                  <a:chOff x="-2091059" y="1395403"/>
                  <a:chExt cx="157316" cy="128558"/>
                </a:xfrm>
              </p:grpSpPr>
              <p:sp>
                <p:nvSpPr>
                  <p:cNvPr id="89" name="Rechthoek 88">
                    <a:extLst>
                      <a:ext uri="{FF2B5EF4-FFF2-40B4-BE49-F238E27FC236}">
                        <a16:creationId xmlns:a16="http://schemas.microsoft.com/office/drawing/2014/main" id="{ECF2DCF5-C6A2-4D52-8F68-18478E553FC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0" name="Pijl: punthaak 89">
                    <a:extLst>
                      <a:ext uri="{FF2B5EF4-FFF2-40B4-BE49-F238E27FC236}">
                        <a16:creationId xmlns:a16="http://schemas.microsoft.com/office/drawing/2014/main" id="{C6E54AC2-F431-4DF7-BB54-F71A47D859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59" name="Rechte verbindingslijn 58">
                <a:extLst>
                  <a:ext uri="{FF2B5EF4-FFF2-40B4-BE49-F238E27FC236}">
                    <a16:creationId xmlns:a16="http://schemas.microsoft.com/office/drawing/2014/main" id="{DE6A4C61-BE49-4DBF-8D5B-C5DD270F55F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60" name="Rechte verbindingslijn 59">
                <a:extLst>
                  <a:ext uri="{FF2B5EF4-FFF2-40B4-BE49-F238E27FC236}">
                    <a16:creationId xmlns:a16="http://schemas.microsoft.com/office/drawing/2014/main" id="{FF420D17-05D5-4F80-948F-303558530F5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61" name="Groep 60">
                <a:extLst>
                  <a:ext uri="{FF2B5EF4-FFF2-40B4-BE49-F238E27FC236}">
                    <a16:creationId xmlns:a16="http://schemas.microsoft.com/office/drawing/2014/main" id="{5D4CEAB8-0E44-4A3C-A183-5FBCF07C9D23}"/>
                  </a:ext>
                </a:extLst>
              </p:cNvPr>
              <p:cNvGrpSpPr/>
              <p:nvPr userDrawn="1"/>
            </p:nvGrpSpPr>
            <p:grpSpPr>
              <a:xfrm>
                <a:off x="-2425037" y="370226"/>
                <a:ext cx="357690" cy="330595"/>
                <a:chOff x="-2721817" y="347336"/>
                <a:chExt cx="432805" cy="400021"/>
              </a:xfrm>
            </p:grpSpPr>
            <p:sp>
              <p:nvSpPr>
                <p:cNvPr id="76" name="Rechthoek 75">
                  <a:extLst>
                    <a:ext uri="{FF2B5EF4-FFF2-40B4-BE49-F238E27FC236}">
                      <a16:creationId xmlns:a16="http://schemas.microsoft.com/office/drawing/2014/main" id="{6ACB9F6E-FA2F-4B79-AE55-05B1220FB2C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7" name="Groep 76">
                  <a:extLst>
                    <a:ext uri="{FF2B5EF4-FFF2-40B4-BE49-F238E27FC236}">
                      <a16:creationId xmlns:a16="http://schemas.microsoft.com/office/drawing/2014/main" id="{448CBB69-B819-4293-8386-6271AE9A2E37}"/>
                    </a:ext>
                  </a:extLst>
                </p:cNvPr>
                <p:cNvGrpSpPr/>
                <p:nvPr userDrawn="1"/>
              </p:nvGrpSpPr>
              <p:grpSpPr>
                <a:xfrm>
                  <a:off x="-2652453" y="431583"/>
                  <a:ext cx="294076" cy="231526"/>
                  <a:chOff x="-3634116" y="700986"/>
                  <a:chExt cx="182598" cy="143759"/>
                </a:xfrm>
              </p:grpSpPr>
              <p:grpSp>
                <p:nvGrpSpPr>
                  <p:cNvPr id="78" name="Groep 77">
                    <a:extLst>
                      <a:ext uri="{FF2B5EF4-FFF2-40B4-BE49-F238E27FC236}">
                        <a16:creationId xmlns:a16="http://schemas.microsoft.com/office/drawing/2014/main" id="{10D50C6B-20A4-4BBE-8C40-E272FD3D28B5}"/>
                      </a:ext>
                    </a:extLst>
                  </p:cNvPr>
                  <p:cNvGrpSpPr/>
                  <p:nvPr userDrawn="1"/>
                </p:nvGrpSpPr>
                <p:grpSpPr>
                  <a:xfrm>
                    <a:off x="-3634116" y="700986"/>
                    <a:ext cx="182598" cy="143759"/>
                    <a:chOff x="-3634116" y="700986"/>
                    <a:chExt cx="182598" cy="143759"/>
                  </a:xfrm>
                </p:grpSpPr>
                <p:cxnSp>
                  <p:nvCxnSpPr>
                    <p:cNvPr id="82" name="Rechte verbindingslijn 81">
                      <a:extLst>
                        <a:ext uri="{FF2B5EF4-FFF2-40B4-BE49-F238E27FC236}">
                          <a16:creationId xmlns:a16="http://schemas.microsoft.com/office/drawing/2014/main" id="{EA2FD237-DB95-4ED4-98BC-96E7EACF489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3BED3B6D-DD4C-44EA-B4BC-3B354369EC2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B192B68C-A9F6-445E-B7A8-04E99123721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8BD2818C-31FB-4BD3-B43D-CBEC193B677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1AFB4CE-F254-4CEA-8A31-77C3E5DA509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5D1964DF-8BFC-4480-8750-0341EC319C92}"/>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799856A1-CE9B-48BD-B6BC-6F38984DD6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1" name="Pijl: punthaak 80">
                      <a:extLst>
                        <a:ext uri="{FF2B5EF4-FFF2-40B4-BE49-F238E27FC236}">
                          <a16:creationId xmlns:a16="http://schemas.microsoft.com/office/drawing/2014/main" id="{05EF423D-0FA0-40D0-ACC6-E5B3C66F8DF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62" name="Groep 61">
                <a:extLst>
                  <a:ext uri="{FF2B5EF4-FFF2-40B4-BE49-F238E27FC236}">
                    <a16:creationId xmlns:a16="http://schemas.microsoft.com/office/drawing/2014/main" id="{E8D30668-34B5-40D7-9FD1-40A64F18967C}"/>
                  </a:ext>
                </a:extLst>
              </p:cNvPr>
              <p:cNvGrpSpPr/>
              <p:nvPr userDrawn="1"/>
            </p:nvGrpSpPr>
            <p:grpSpPr>
              <a:xfrm>
                <a:off x="-2425037" y="781500"/>
                <a:ext cx="357690" cy="330595"/>
                <a:chOff x="-2721817" y="782525"/>
                <a:chExt cx="432805" cy="400021"/>
              </a:xfrm>
            </p:grpSpPr>
            <p:sp>
              <p:nvSpPr>
                <p:cNvPr id="65" name="Rechthoek 64">
                  <a:extLst>
                    <a:ext uri="{FF2B5EF4-FFF2-40B4-BE49-F238E27FC236}">
                      <a16:creationId xmlns:a16="http://schemas.microsoft.com/office/drawing/2014/main" id="{9E448C21-08FB-4010-B043-251E3C80C21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6" name="Groep 65">
                  <a:extLst>
                    <a:ext uri="{FF2B5EF4-FFF2-40B4-BE49-F238E27FC236}">
                      <a16:creationId xmlns:a16="http://schemas.microsoft.com/office/drawing/2014/main" id="{E5B99A00-1867-4BBC-8A25-51BB95449B7B}"/>
                    </a:ext>
                  </a:extLst>
                </p:cNvPr>
                <p:cNvGrpSpPr/>
                <p:nvPr userDrawn="1"/>
              </p:nvGrpSpPr>
              <p:grpSpPr>
                <a:xfrm>
                  <a:off x="-2652453" y="866772"/>
                  <a:ext cx="294076" cy="231526"/>
                  <a:chOff x="-3310843" y="700986"/>
                  <a:chExt cx="182598" cy="143759"/>
                </a:xfrm>
              </p:grpSpPr>
              <p:grpSp>
                <p:nvGrpSpPr>
                  <p:cNvPr id="67" name="Groep 66">
                    <a:extLst>
                      <a:ext uri="{FF2B5EF4-FFF2-40B4-BE49-F238E27FC236}">
                        <a16:creationId xmlns:a16="http://schemas.microsoft.com/office/drawing/2014/main" id="{A9DFA133-DE5E-4D9F-881B-3B3EC0EF8B46}"/>
                      </a:ext>
                    </a:extLst>
                  </p:cNvPr>
                  <p:cNvGrpSpPr/>
                  <p:nvPr userDrawn="1"/>
                </p:nvGrpSpPr>
                <p:grpSpPr>
                  <a:xfrm>
                    <a:off x="-3310843" y="700986"/>
                    <a:ext cx="182598" cy="143759"/>
                    <a:chOff x="-3310843" y="700986"/>
                    <a:chExt cx="182598" cy="143759"/>
                  </a:xfrm>
                </p:grpSpPr>
                <p:cxnSp>
                  <p:nvCxnSpPr>
                    <p:cNvPr id="71" name="Rechte verbindingslijn 70">
                      <a:extLst>
                        <a:ext uri="{FF2B5EF4-FFF2-40B4-BE49-F238E27FC236}">
                          <a16:creationId xmlns:a16="http://schemas.microsoft.com/office/drawing/2014/main" id="{BBB66CB2-C9FC-4954-9844-72C2B38499E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07040AD6-7E54-4497-9993-6D770637B1F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E40B46C9-99C2-425D-B2CC-9A2E9B4CF3F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9049775B-1BC5-40A5-AD54-6CE03D2350AB}"/>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0D0357E2-202F-4389-96DA-163CE8004EB2}"/>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8" name="Groep 67">
                    <a:extLst>
                      <a:ext uri="{FF2B5EF4-FFF2-40B4-BE49-F238E27FC236}">
                        <a16:creationId xmlns:a16="http://schemas.microsoft.com/office/drawing/2014/main" id="{0DDCCE4C-DD23-40AF-9F7D-5BA6B45AEB77}"/>
                      </a:ext>
                    </a:extLst>
                  </p:cNvPr>
                  <p:cNvGrpSpPr/>
                  <p:nvPr userDrawn="1"/>
                </p:nvGrpSpPr>
                <p:grpSpPr>
                  <a:xfrm flipH="1">
                    <a:off x="-3310774" y="735854"/>
                    <a:ext cx="88801" cy="72568"/>
                    <a:chOff x="-2091059" y="1395403"/>
                    <a:chExt cx="157316" cy="128558"/>
                  </a:xfrm>
                </p:grpSpPr>
                <p:sp>
                  <p:nvSpPr>
                    <p:cNvPr id="69" name="Rechthoek 68">
                      <a:extLst>
                        <a:ext uri="{FF2B5EF4-FFF2-40B4-BE49-F238E27FC236}">
                          <a16:creationId xmlns:a16="http://schemas.microsoft.com/office/drawing/2014/main" id="{C15DA3E9-E7BC-4C24-8819-0CE303E9AEF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0" name="Pijl: punthaak 69">
                      <a:extLst>
                        <a:ext uri="{FF2B5EF4-FFF2-40B4-BE49-F238E27FC236}">
                          <a16:creationId xmlns:a16="http://schemas.microsoft.com/office/drawing/2014/main" id="{AF66AF33-424D-41ED-8A85-36D6D6D7DCF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63" name="Rechthoek 62">
                <a:extLst>
                  <a:ext uri="{FF2B5EF4-FFF2-40B4-BE49-F238E27FC236}">
                    <a16:creationId xmlns:a16="http://schemas.microsoft.com/office/drawing/2014/main" id="{97578B4F-03A6-4B22-9AF4-FDD8B81749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64" name="Rechthoek 63">
                <a:extLst>
                  <a:ext uri="{FF2B5EF4-FFF2-40B4-BE49-F238E27FC236}">
                    <a16:creationId xmlns:a16="http://schemas.microsoft.com/office/drawing/2014/main" id="{144AB55C-528B-420C-B4BE-05119D07D9E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42" name="Rechte verbindingslijn 41">
              <a:extLst>
                <a:ext uri="{FF2B5EF4-FFF2-40B4-BE49-F238E27FC236}">
                  <a16:creationId xmlns:a16="http://schemas.microsoft.com/office/drawing/2014/main" id="{A4866447-547D-4DD4-8B64-1FD92E70DEB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43" name="Rechthoek 42">
              <a:extLst>
                <a:ext uri="{FF2B5EF4-FFF2-40B4-BE49-F238E27FC236}">
                  <a16:creationId xmlns:a16="http://schemas.microsoft.com/office/drawing/2014/main" id="{D9283934-A728-44B2-88FC-48D0CC3F529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4" name="Ovaal 43">
              <a:extLst>
                <a:ext uri="{FF2B5EF4-FFF2-40B4-BE49-F238E27FC236}">
                  <a16:creationId xmlns:a16="http://schemas.microsoft.com/office/drawing/2014/main" id="{535D3BD5-1ABD-4DCE-A0FC-ECA98C9A1B0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5" name="Rechthoek 44">
              <a:extLst>
                <a:ext uri="{FF2B5EF4-FFF2-40B4-BE49-F238E27FC236}">
                  <a16:creationId xmlns:a16="http://schemas.microsoft.com/office/drawing/2014/main" id="{330BFB55-B7D1-495B-B6EF-44DDF3D35B2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46" name="Ovaal 45">
              <a:extLst>
                <a:ext uri="{FF2B5EF4-FFF2-40B4-BE49-F238E27FC236}">
                  <a16:creationId xmlns:a16="http://schemas.microsoft.com/office/drawing/2014/main" id="{F50B54A6-6EC4-4073-A3A7-FAEEDD336EB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7" name="Rechthoek 46">
              <a:extLst>
                <a:ext uri="{FF2B5EF4-FFF2-40B4-BE49-F238E27FC236}">
                  <a16:creationId xmlns:a16="http://schemas.microsoft.com/office/drawing/2014/main" id="{7436317B-30DD-4932-9B10-D1A3F02170E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48" name="Ovaal 47">
              <a:extLst>
                <a:ext uri="{FF2B5EF4-FFF2-40B4-BE49-F238E27FC236}">
                  <a16:creationId xmlns:a16="http://schemas.microsoft.com/office/drawing/2014/main" id="{937D8323-614E-4228-9EEB-1128017C3A2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9" name="Rechthoek 48">
              <a:extLst>
                <a:ext uri="{FF2B5EF4-FFF2-40B4-BE49-F238E27FC236}">
                  <a16:creationId xmlns:a16="http://schemas.microsoft.com/office/drawing/2014/main" id="{75F1A5AA-DDEE-462A-90B1-47F0163BBE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50" name="Ovaal 49">
              <a:extLst>
                <a:ext uri="{FF2B5EF4-FFF2-40B4-BE49-F238E27FC236}">
                  <a16:creationId xmlns:a16="http://schemas.microsoft.com/office/drawing/2014/main" id="{9DBC2691-EB88-4F3A-A92C-BE48C354C0A3}"/>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51" name="Rechthoek 50">
              <a:extLst>
                <a:ext uri="{FF2B5EF4-FFF2-40B4-BE49-F238E27FC236}">
                  <a16:creationId xmlns:a16="http://schemas.microsoft.com/office/drawing/2014/main" id="{CA831DF4-0770-4A3B-9238-76397A688A44}"/>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52" name="Rechthoek 51">
              <a:extLst>
                <a:ext uri="{FF2B5EF4-FFF2-40B4-BE49-F238E27FC236}">
                  <a16:creationId xmlns:a16="http://schemas.microsoft.com/office/drawing/2014/main" id="{40865AC4-B990-4A6A-BF2E-1586BD71F2F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8" name="Instructie">
            <a:extLst>
              <a:ext uri="{FF2B5EF4-FFF2-40B4-BE49-F238E27FC236}">
                <a16:creationId xmlns:a16="http://schemas.microsoft.com/office/drawing/2014/main" id="{4C2D8C65-1A20-4EE9-8048-11BF0932248C}"/>
              </a:ext>
            </a:extLst>
          </p:cNvPr>
          <p:cNvGrpSpPr/>
          <p:nvPr userDrawn="1"/>
        </p:nvGrpSpPr>
        <p:grpSpPr>
          <a:xfrm>
            <a:off x="12391601" y="0"/>
            <a:ext cx="3183678" cy="4439101"/>
            <a:chOff x="12391601" y="0"/>
            <a:chExt cx="3183678" cy="4439101"/>
          </a:xfrm>
        </p:grpSpPr>
        <p:sp>
          <p:nvSpPr>
            <p:cNvPr id="110" name="Rechthoek 109">
              <a:extLst>
                <a:ext uri="{FF2B5EF4-FFF2-40B4-BE49-F238E27FC236}">
                  <a16:creationId xmlns:a16="http://schemas.microsoft.com/office/drawing/2014/main" id="{1E0BA8B9-8701-4ACE-B93D-9CCCB7B4B04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11" name="Ovaal 110">
              <a:extLst>
                <a:ext uri="{FF2B5EF4-FFF2-40B4-BE49-F238E27FC236}">
                  <a16:creationId xmlns:a16="http://schemas.microsoft.com/office/drawing/2014/main" id="{EFACD24D-637B-4D56-A8ED-F7399272E5F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2" name="Rechte verbindingslijn 111">
              <a:extLst>
                <a:ext uri="{FF2B5EF4-FFF2-40B4-BE49-F238E27FC236}">
                  <a16:creationId xmlns:a16="http://schemas.microsoft.com/office/drawing/2014/main" id="{C23F2443-35A2-4D71-AC8B-3D3D5B38CE6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3" name="Rechte verbindingslijn 112">
              <a:extLst>
                <a:ext uri="{FF2B5EF4-FFF2-40B4-BE49-F238E27FC236}">
                  <a16:creationId xmlns:a16="http://schemas.microsoft.com/office/drawing/2014/main" id="{CCD406F7-B7AA-450D-AA6D-0E45E9880A7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4" name="Rechthoek 113">
              <a:extLst>
                <a:ext uri="{FF2B5EF4-FFF2-40B4-BE49-F238E27FC236}">
                  <a16:creationId xmlns:a16="http://schemas.microsoft.com/office/drawing/2014/main" id="{F1A15129-E676-4565-B127-A95DF3DEBC6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82F2721B-90C2-480F-92B5-DAD52BB45C25}"/>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16" name="Ovaal 115">
              <a:extLst>
                <a:ext uri="{FF2B5EF4-FFF2-40B4-BE49-F238E27FC236}">
                  <a16:creationId xmlns:a16="http://schemas.microsoft.com/office/drawing/2014/main" id="{CE4744A7-23F4-4091-A35D-674F7A3C705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7" name="Rechthoek 116">
              <a:extLst>
                <a:ext uri="{FF2B5EF4-FFF2-40B4-BE49-F238E27FC236}">
                  <a16:creationId xmlns:a16="http://schemas.microsoft.com/office/drawing/2014/main" id="{E4EF4737-1030-4207-B29E-A3FD13A5C9A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8" name="Groep 117">
              <a:extLst>
                <a:ext uri="{FF2B5EF4-FFF2-40B4-BE49-F238E27FC236}">
                  <a16:creationId xmlns:a16="http://schemas.microsoft.com/office/drawing/2014/main" id="{102B2D70-460D-482C-AC64-87206D758233}"/>
                </a:ext>
              </a:extLst>
            </p:cNvPr>
            <p:cNvGrpSpPr/>
            <p:nvPr userDrawn="1"/>
          </p:nvGrpSpPr>
          <p:grpSpPr>
            <a:xfrm>
              <a:off x="12757282" y="2184550"/>
              <a:ext cx="825500" cy="209550"/>
              <a:chOff x="13504624" y="2482850"/>
              <a:chExt cx="825500" cy="209550"/>
            </a:xfrm>
          </p:grpSpPr>
          <p:sp>
            <p:nvSpPr>
              <p:cNvPr id="146" name="Rechthoek 145">
                <a:extLst>
                  <a:ext uri="{FF2B5EF4-FFF2-40B4-BE49-F238E27FC236}">
                    <a16:creationId xmlns:a16="http://schemas.microsoft.com/office/drawing/2014/main" id="{7A9503A6-F929-4CA4-83F2-37606FE378F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47" name="Rechte verbindingslijn 146">
                <a:extLst>
                  <a:ext uri="{FF2B5EF4-FFF2-40B4-BE49-F238E27FC236}">
                    <a16:creationId xmlns:a16="http://schemas.microsoft.com/office/drawing/2014/main" id="{B9E67448-F753-46C7-AC16-56A64353963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8" name="Gelijkbenige driehoek 147">
                <a:extLst>
                  <a:ext uri="{FF2B5EF4-FFF2-40B4-BE49-F238E27FC236}">
                    <a16:creationId xmlns:a16="http://schemas.microsoft.com/office/drawing/2014/main" id="{7C0ADA07-D056-4252-887F-B749AC628FD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19" name="Groep 118">
              <a:extLst>
                <a:ext uri="{FF2B5EF4-FFF2-40B4-BE49-F238E27FC236}">
                  <a16:creationId xmlns:a16="http://schemas.microsoft.com/office/drawing/2014/main" id="{D4F71311-3D82-40BC-AD50-DE65B952D351}"/>
                </a:ext>
              </a:extLst>
            </p:cNvPr>
            <p:cNvGrpSpPr/>
            <p:nvPr userDrawn="1"/>
          </p:nvGrpSpPr>
          <p:grpSpPr>
            <a:xfrm>
              <a:off x="12757282" y="1141626"/>
              <a:ext cx="294789" cy="318834"/>
              <a:chOff x="14466489" y="1001522"/>
              <a:chExt cx="290627" cy="314333"/>
            </a:xfrm>
          </p:grpSpPr>
          <p:sp>
            <p:nvSpPr>
              <p:cNvPr id="140" name="Rechthoek 139">
                <a:extLst>
                  <a:ext uri="{FF2B5EF4-FFF2-40B4-BE49-F238E27FC236}">
                    <a16:creationId xmlns:a16="http://schemas.microsoft.com/office/drawing/2014/main" id="{27F0647C-D063-4452-BB5D-F035EDC20E8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41" name="Ovaal 140">
                <a:extLst>
                  <a:ext uri="{FF2B5EF4-FFF2-40B4-BE49-F238E27FC236}">
                    <a16:creationId xmlns:a16="http://schemas.microsoft.com/office/drawing/2014/main" id="{3E2C9923-2593-49DE-847F-D359E02D56F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2" name="Vrije vorm: vorm 141">
                <a:extLst>
                  <a:ext uri="{FF2B5EF4-FFF2-40B4-BE49-F238E27FC236}">
                    <a16:creationId xmlns:a16="http://schemas.microsoft.com/office/drawing/2014/main" id="{5A0FDB99-C5AD-4BCB-88DF-C9ED15D2915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3" name="Rechthoek: afgeronde hoeken 142">
                <a:extLst>
                  <a:ext uri="{FF2B5EF4-FFF2-40B4-BE49-F238E27FC236}">
                    <a16:creationId xmlns:a16="http://schemas.microsoft.com/office/drawing/2014/main" id="{4F742721-C030-49FB-AFBA-A1661920E62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44" name="Rechte verbindingslijn 143">
                <a:extLst>
                  <a:ext uri="{FF2B5EF4-FFF2-40B4-BE49-F238E27FC236}">
                    <a16:creationId xmlns:a16="http://schemas.microsoft.com/office/drawing/2014/main" id="{C0667A74-8D0B-4A91-86B3-61125658CF4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5" name="Rechte verbindingslijn 144">
                <a:extLst>
                  <a:ext uri="{FF2B5EF4-FFF2-40B4-BE49-F238E27FC236}">
                    <a16:creationId xmlns:a16="http://schemas.microsoft.com/office/drawing/2014/main" id="{F883EE7C-C93D-4CBE-AE5E-C8DF47CB55B5}"/>
                  </a:ext>
                </a:extLst>
              </p:cNvPr>
              <p:cNvCxnSpPr>
                <a:cxnSpLocks/>
                <a:stCxn id="14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0" name="Ovaal 119">
              <a:extLst>
                <a:ext uri="{FF2B5EF4-FFF2-40B4-BE49-F238E27FC236}">
                  <a16:creationId xmlns:a16="http://schemas.microsoft.com/office/drawing/2014/main" id="{6244CBF8-0614-4F9B-9D3A-06E298DDF85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1" name="Rechthoek 120">
              <a:extLst>
                <a:ext uri="{FF2B5EF4-FFF2-40B4-BE49-F238E27FC236}">
                  <a16:creationId xmlns:a16="http://schemas.microsoft.com/office/drawing/2014/main" id="{479E4B1E-ADCA-4B1F-AC20-B6AEA696D58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2" name="Rechte verbindingslijn 121">
              <a:extLst>
                <a:ext uri="{FF2B5EF4-FFF2-40B4-BE49-F238E27FC236}">
                  <a16:creationId xmlns:a16="http://schemas.microsoft.com/office/drawing/2014/main" id="{23D6BB54-C5C9-4E42-A099-3F7ECEF840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3" name="Groep 122">
              <a:extLst>
                <a:ext uri="{FF2B5EF4-FFF2-40B4-BE49-F238E27FC236}">
                  <a16:creationId xmlns:a16="http://schemas.microsoft.com/office/drawing/2014/main" id="{FACBA970-A3D7-4A0A-BBA7-2385AECED7B2}"/>
                </a:ext>
              </a:extLst>
            </p:cNvPr>
            <p:cNvGrpSpPr/>
            <p:nvPr userDrawn="1"/>
          </p:nvGrpSpPr>
          <p:grpSpPr>
            <a:xfrm>
              <a:off x="12696514" y="3701158"/>
              <a:ext cx="514284" cy="612918"/>
              <a:chOff x="12682980" y="3403241"/>
              <a:chExt cx="622284" cy="741632"/>
            </a:xfrm>
          </p:grpSpPr>
          <p:grpSp>
            <p:nvGrpSpPr>
              <p:cNvPr id="124" name="Groep 123">
                <a:extLst>
                  <a:ext uri="{FF2B5EF4-FFF2-40B4-BE49-F238E27FC236}">
                    <a16:creationId xmlns:a16="http://schemas.microsoft.com/office/drawing/2014/main" id="{462F0A36-95DD-49C1-ABBF-F26B26949AE4}"/>
                  </a:ext>
                </a:extLst>
              </p:cNvPr>
              <p:cNvGrpSpPr/>
              <p:nvPr userDrawn="1"/>
            </p:nvGrpSpPr>
            <p:grpSpPr>
              <a:xfrm>
                <a:off x="12771568" y="3403241"/>
                <a:ext cx="467138" cy="448489"/>
                <a:chOff x="12782195" y="3403241"/>
                <a:chExt cx="467138" cy="448489"/>
              </a:xfrm>
            </p:grpSpPr>
            <p:grpSp>
              <p:nvGrpSpPr>
                <p:cNvPr id="127" name="Groep 126">
                  <a:extLst>
                    <a:ext uri="{FF2B5EF4-FFF2-40B4-BE49-F238E27FC236}">
                      <a16:creationId xmlns:a16="http://schemas.microsoft.com/office/drawing/2014/main" id="{64E124F8-F57C-495F-9FBC-B56D00D15480}"/>
                    </a:ext>
                  </a:extLst>
                </p:cNvPr>
                <p:cNvGrpSpPr/>
                <p:nvPr userDrawn="1"/>
              </p:nvGrpSpPr>
              <p:grpSpPr>
                <a:xfrm>
                  <a:off x="12782195" y="3403241"/>
                  <a:ext cx="412967" cy="393907"/>
                  <a:chOff x="13554906" y="3320109"/>
                  <a:chExt cx="443906" cy="423419"/>
                </a:xfrm>
              </p:grpSpPr>
              <p:grpSp>
                <p:nvGrpSpPr>
                  <p:cNvPr id="134" name="Groep 133">
                    <a:extLst>
                      <a:ext uri="{FF2B5EF4-FFF2-40B4-BE49-F238E27FC236}">
                        <a16:creationId xmlns:a16="http://schemas.microsoft.com/office/drawing/2014/main" id="{E4EE00DC-3B76-40D4-A35B-235924C5AC16}"/>
                      </a:ext>
                    </a:extLst>
                  </p:cNvPr>
                  <p:cNvGrpSpPr/>
                  <p:nvPr userDrawn="1"/>
                </p:nvGrpSpPr>
                <p:grpSpPr>
                  <a:xfrm>
                    <a:off x="13554906" y="3320109"/>
                    <a:ext cx="443906" cy="423419"/>
                    <a:chOff x="12909684" y="1276143"/>
                    <a:chExt cx="443906" cy="423419"/>
                  </a:xfrm>
                </p:grpSpPr>
                <p:sp>
                  <p:nvSpPr>
                    <p:cNvPr id="137" name="Rechthoek 136">
                      <a:extLst>
                        <a:ext uri="{FF2B5EF4-FFF2-40B4-BE49-F238E27FC236}">
                          <a16:creationId xmlns:a16="http://schemas.microsoft.com/office/drawing/2014/main" id="{33026DEF-7F69-4325-AB21-1337416CAF9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D4872CA8-D714-4B2A-ADF3-5F12CE2449F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9" name="Ovaal 138">
                      <a:extLst>
                        <a:ext uri="{FF2B5EF4-FFF2-40B4-BE49-F238E27FC236}">
                          <a16:creationId xmlns:a16="http://schemas.microsoft.com/office/drawing/2014/main" id="{C18F42FC-BCE3-430F-B728-D5C2C73F91D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35" name="Afbeelding 134">
                    <a:extLst>
                      <a:ext uri="{FF2B5EF4-FFF2-40B4-BE49-F238E27FC236}">
                        <a16:creationId xmlns:a16="http://schemas.microsoft.com/office/drawing/2014/main" id="{DB65E27D-E10E-473C-8CD2-CE7D7A1BD5A9}"/>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36" name="Afbeelding 135">
                    <a:extLst>
                      <a:ext uri="{FF2B5EF4-FFF2-40B4-BE49-F238E27FC236}">
                        <a16:creationId xmlns:a16="http://schemas.microsoft.com/office/drawing/2014/main" id="{49A9AD0B-E321-4E44-858C-16A67D22B0B4}"/>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28" name="Groep 127">
                  <a:extLst>
                    <a:ext uri="{FF2B5EF4-FFF2-40B4-BE49-F238E27FC236}">
                      <a16:creationId xmlns:a16="http://schemas.microsoft.com/office/drawing/2014/main" id="{FF73719F-9E08-43DF-A618-D630E2689A5D}"/>
                    </a:ext>
                  </a:extLst>
                </p:cNvPr>
                <p:cNvGrpSpPr/>
                <p:nvPr userDrawn="1"/>
              </p:nvGrpSpPr>
              <p:grpSpPr>
                <a:xfrm>
                  <a:off x="13103513" y="3705268"/>
                  <a:ext cx="145820" cy="146462"/>
                  <a:chOff x="13096169" y="3602278"/>
                  <a:chExt cx="145820" cy="146462"/>
                </a:xfrm>
              </p:grpSpPr>
              <p:sp>
                <p:nvSpPr>
                  <p:cNvPr id="132" name="Rechthoek 131">
                    <a:extLst>
                      <a:ext uri="{FF2B5EF4-FFF2-40B4-BE49-F238E27FC236}">
                        <a16:creationId xmlns:a16="http://schemas.microsoft.com/office/drawing/2014/main" id="{3014DD29-93D4-4FBD-A362-9C4CC9C82D3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3" name="Rechthoek 132">
                    <a:extLst>
                      <a:ext uri="{FF2B5EF4-FFF2-40B4-BE49-F238E27FC236}">
                        <a16:creationId xmlns:a16="http://schemas.microsoft.com/office/drawing/2014/main" id="{1722C392-3B1D-48B0-B7A7-013517F2E0A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29" name="Groep 128">
                  <a:extLst>
                    <a:ext uri="{FF2B5EF4-FFF2-40B4-BE49-F238E27FC236}">
                      <a16:creationId xmlns:a16="http://schemas.microsoft.com/office/drawing/2014/main" id="{74E27EBE-7FC5-428C-8D08-F9867D7933FB}"/>
                    </a:ext>
                  </a:extLst>
                </p:cNvPr>
                <p:cNvGrpSpPr/>
                <p:nvPr userDrawn="1"/>
              </p:nvGrpSpPr>
              <p:grpSpPr>
                <a:xfrm rot="10800000">
                  <a:off x="13061402" y="3665637"/>
                  <a:ext cx="145820" cy="146462"/>
                  <a:chOff x="13096169" y="3602278"/>
                  <a:chExt cx="145820" cy="146462"/>
                </a:xfrm>
              </p:grpSpPr>
              <p:sp>
                <p:nvSpPr>
                  <p:cNvPr id="130" name="Rechthoek 129">
                    <a:extLst>
                      <a:ext uri="{FF2B5EF4-FFF2-40B4-BE49-F238E27FC236}">
                        <a16:creationId xmlns:a16="http://schemas.microsoft.com/office/drawing/2014/main" id="{F3998B7F-26A9-44A6-8D6E-B02EB95773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1" name="Rechthoek 130">
                    <a:extLst>
                      <a:ext uri="{FF2B5EF4-FFF2-40B4-BE49-F238E27FC236}">
                        <a16:creationId xmlns:a16="http://schemas.microsoft.com/office/drawing/2014/main" id="{030FDE6F-59A5-40EE-81C4-6C4C2BF554B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25" name="Rechthoek 124">
                <a:extLst>
                  <a:ext uri="{FF2B5EF4-FFF2-40B4-BE49-F238E27FC236}">
                    <a16:creationId xmlns:a16="http://schemas.microsoft.com/office/drawing/2014/main" id="{5B75ABAD-DA79-49E3-A744-03124A980E4D}"/>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26" name="Gelijkbenige driehoek 125">
                <a:extLst>
                  <a:ext uri="{FF2B5EF4-FFF2-40B4-BE49-F238E27FC236}">
                    <a16:creationId xmlns:a16="http://schemas.microsoft.com/office/drawing/2014/main" id="{2B758CAA-9567-43C4-91E9-33A68BF4F07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Tree>
    <p:extLst>
      <p:ext uri="{BB962C8B-B14F-4D97-AF65-F5344CB8AC3E}">
        <p14:creationId xmlns:p14="http://schemas.microsoft.com/office/powerpoint/2010/main" val="153555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 AFBEELDING (L)">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16">
            <a:extLst>
              <a:ext uri="{FF2B5EF4-FFF2-40B4-BE49-F238E27FC236}">
                <a16:creationId xmlns:a16="http://schemas.microsoft.com/office/drawing/2014/main" id="{F642C567-C12A-4087-8979-6338C128A3AF}"/>
              </a:ext>
            </a:extLst>
          </p:cNvPr>
          <p:cNvSpPr>
            <a:spLocks noGrp="1"/>
          </p:cNvSpPr>
          <p:nvPr>
            <p:ph type="pic" sz="quarter" idx="13" hasCustomPrompt="1"/>
          </p:nvPr>
        </p:nvSpPr>
        <p:spPr>
          <a:xfrm>
            <a:off x="4727936" y="0"/>
            <a:ext cx="7464062"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3359937" cy="543999"/>
          </a:xfrm>
        </p:spPr>
        <p:txBody>
          <a:bodyPr/>
          <a:lstStyle>
            <a:lvl1pPr>
              <a:defRPr/>
            </a:lvl1pPr>
          </a:lstStyle>
          <a:p>
            <a:r>
              <a:rPr lang="nl-NL" noProof="0" dirty="0"/>
              <a:t>Voeg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2891935"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A9E8C93-23EC-4FEF-A741-15E9E9D7E552}"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099584" y="-491319"/>
            <a:ext cx="399283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(L)</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5" name="Instructie">
            <a:extLst>
              <a:ext uri="{FF2B5EF4-FFF2-40B4-BE49-F238E27FC236}">
                <a16:creationId xmlns:a16="http://schemas.microsoft.com/office/drawing/2014/main" id="{A1F45E74-38C3-4D07-BADB-8A572EA23766}"/>
              </a:ext>
            </a:extLst>
          </p:cNvPr>
          <p:cNvGrpSpPr/>
          <p:nvPr userDrawn="1"/>
        </p:nvGrpSpPr>
        <p:grpSpPr>
          <a:xfrm>
            <a:off x="-3437547" y="1434"/>
            <a:ext cx="3201327" cy="5082295"/>
            <a:chOff x="-3437547" y="1434"/>
            <a:chExt cx="3201327" cy="5082295"/>
          </a:xfrm>
        </p:grpSpPr>
        <p:cxnSp>
          <p:nvCxnSpPr>
            <p:cNvPr id="28" name="Rechte verbindingslijn 27">
              <a:extLst>
                <a:ext uri="{FF2B5EF4-FFF2-40B4-BE49-F238E27FC236}">
                  <a16:creationId xmlns:a16="http://schemas.microsoft.com/office/drawing/2014/main" id="{7E8A3113-ED11-44BF-8F55-650C720AA8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DE2E06C6-48BC-4308-8CFE-C0E1DDDECA62}"/>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0" name="Rechthoek 29">
              <a:extLst>
                <a:ext uri="{FF2B5EF4-FFF2-40B4-BE49-F238E27FC236}">
                  <a16:creationId xmlns:a16="http://schemas.microsoft.com/office/drawing/2014/main" id="{0BA8D8B5-38A4-4325-BF7D-335CE9EA37D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1" name="Ovaal 30">
              <a:extLst>
                <a:ext uri="{FF2B5EF4-FFF2-40B4-BE49-F238E27FC236}">
                  <a16:creationId xmlns:a16="http://schemas.microsoft.com/office/drawing/2014/main" id="{0A6E6575-09C6-4152-BC9B-141C53E00793}"/>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2" name="Rechthoek 31">
              <a:extLst>
                <a:ext uri="{FF2B5EF4-FFF2-40B4-BE49-F238E27FC236}">
                  <a16:creationId xmlns:a16="http://schemas.microsoft.com/office/drawing/2014/main" id="{497CD7B0-D21D-4050-8668-092CD1A96BD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3" name="Ovaal 32">
              <a:extLst>
                <a:ext uri="{FF2B5EF4-FFF2-40B4-BE49-F238E27FC236}">
                  <a16:creationId xmlns:a16="http://schemas.microsoft.com/office/drawing/2014/main" id="{EC152B79-7161-4EA5-A21E-D8DBBBD99B18}"/>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4" name="Rechthoek 33">
              <a:extLst>
                <a:ext uri="{FF2B5EF4-FFF2-40B4-BE49-F238E27FC236}">
                  <a16:creationId xmlns:a16="http://schemas.microsoft.com/office/drawing/2014/main" id="{3B097406-34FD-4280-BF8E-E7536AB661A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35" name="Ovaal 34">
              <a:extLst>
                <a:ext uri="{FF2B5EF4-FFF2-40B4-BE49-F238E27FC236}">
                  <a16:creationId xmlns:a16="http://schemas.microsoft.com/office/drawing/2014/main" id="{50827EA3-BF9F-4D82-BF0C-BE69E7015436}"/>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6" name="Rechthoek 35">
              <a:extLst>
                <a:ext uri="{FF2B5EF4-FFF2-40B4-BE49-F238E27FC236}">
                  <a16:creationId xmlns:a16="http://schemas.microsoft.com/office/drawing/2014/main" id="{278499EF-8CFD-49A7-B2BE-1481B43091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38" name="Rechthoek 37">
              <a:extLst>
                <a:ext uri="{FF2B5EF4-FFF2-40B4-BE49-F238E27FC236}">
                  <a16:creationId xmlns:a16="http://schemas.microsoft.com/office/drawing/2014/main" id="{5573689D-F1F2-428B-92D0-0B231DB098FD}"/>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39" name="Ovaal 38">
              <a:extLst>
                <a:ext uri="{FF2B5EF4-FFF2-40B4-BE49-F238E27FC236}">
                  <a16:creationId xmlns:a16="http://schemas.microsoft.com/office/drawing/2014/main" id="{1D4C04BD-9AEC-430B-8E36-EF547E2810A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0" name="Rechte verbindingslijn 39">
              <a:extLst>
                <a:ext uri="{FF2B5EF4-FFF2-40B4-BE49-F238E27FC236}">
                  <a16:creationId xmlns:a16="http://schemas.microsoft.com/office/drawing/2014/main" id="{222479BE-74E7-44E6-BC76-7D56E62897C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41" name="Groep 40">
              <a:extLst>
                <a:ext uri="{FF2B5EF4-FFF2-40B4-BE49-F238E27FC236}">
                  <a16:creationId xmlns:a16="http://schemas.microsoft.com/office/drawing/2014/main" id="{A47B5DF7-36DF-40AC-9471-DF312E4DF046}"/>
                </a:ext>
              </a:extLst>
            </p:cNvPr>
            <p:cNvGrpSpPr/>
            <p:nvPr userDrawn="1"/>
          </p:nvGrpSpPr>
          <p:grpSpPr>
            <a:xfrm>
              <a:off x="-3437547" y="349413"/>
              <a:ext cx="2933825" cy="558875"/>
              <a:chOff x="-3419346" y="368233"/>
              <a:chExt cx="3904920" cy="743862"/>
            </a:xfrm>
          </p:grpSpPr>
          <p:sp>
            <p:nvSpPr>
              <p:cNvPr id="53" name="Rechthoek 52">
                <a:extLst>
                  <a:ext uri="{FF2B5EF4-FFF2-40B4-BE49-F238E27FC236}">
                    <a16:creationId xmlns:a16="http://schemas.microsoft.com/office/drawing/2014/main" id="{027D7A35-4A71-4752-A621-3409EE25DA5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54" name="Rechte verbindingslijn 53">
                <a:extLst>
                  <a:ext uri="{FF2B5EF4-FFF2-40B4-BE49-F238E27FC236}">
                    <a16:creationId xmlns:a16="http://schemas.microsoft.com/office/drawing/2014/main" id="{0B4A74E8-C30E-46AC-9C2E-55C5C19C5ADA}"/>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CDD6D12D-9C7A-46D9-BB06-2E605573F75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hthoek 55">
                <a:extLst>
                  <a:ext uri="{FF2B5EF4-FFF2-40B4-BE49-F238E27FC236}">
                    <a16:creationId xmlns:a16="http://schemas.microsoft.com/office/drawing/2014/main" id="{94B9DC01-CEF9-49D3-B2DC-C4DC6D6D1A88}"/>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57" name="Groep 56">
                <a:extLst>
                  <a:ext uri="{FF2B5EF4-FFF2-40B4-BE49-F238E27FC236}">
                    <a16:creationId xmlns:a16="http://schemas.microsoft.com/office/drawing/2014/main" id="{51F0A73E-9575-44ED-B529-3E0C9EC2DD89}"/>
                  </a:ext>
                </a:extLst>
              </p:cNvPr>
              <p:cNvGrpSpPr/>
              <p:nvPr userDrawn="1"/>
            </p:nvGrpSpPr>
            <p:grpSpPr>
              <a:xfrm>
                <a:off x="-3002834" y="720303"/>
                <a:ext cx="182598" cy="143759"/>
                <a:chOff x="-3310843" y="700986"/>
                <a:chExt cx="182598" cy="143759"/>
              </a:xfrm>
            </p:grpSpPr>
            <p:grpSp>
              <p:nvGrpSpPr>
                <p:cNvPr id="96" name="Groep 95">
                  <a:extLst>
                    <a:ext uri="{FF2B5EF4-FFF2-40B4-BE49-F238E27FC236}">
                      <a16:creationId xmlns:a16="http://schemas.microsoft.com/office/drawing/2014/main" id="{A8D6E036-30FF-4B63-8FD8-F402FC3B0350}"/>
                    </a:ext>
                  </a:extLst>
                </p:cNvPr>
                <p:cNvGrpSpPr/>
                <p:nvPr userDrawn="1"/>
              </p:nvGrpSpPr>
              <p:grpSpPr>
                <a:xfrm>
                  <a:off x="-3310843" y="700986"/>
                  <a:ext cx="182598" cy="143759"/>
                  <a:chOff x="-3310843" y="700986"/>
                  <a:chExt cx="182598" cy="143759"/>
                </a:xfrm>
              </p:grpSpPr>
              <p:cxnSp>
                <p:nvCxnSpPr>
                  <p:cNvPr id="100" name="Rechte verbindingslijn 99">
                    <a:extLst>
                      <a:ext uri="{FF2B5EF4-FFF2-40B4-BE49-F238E27FC236}">
                        <a16:creationId xmlns:a16="http://schemas.microsoft.com/office/drawing/2014/main" id="{C1A1E28C-2A23-4F5F-8824-7FA2D95FFFF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1" name="Rechte verbindingslijn 100">
                    <a:extLst>
                      <a:ext uri="{FF2B5EF4-FFF2-40B4-BE49-F238E27FC236}">
                        <a16:creationId xmlns:a16="http://schemas.microsoft.com/office/drawing/2014/main" id="{906493EA-2FC8-4E5F-A553-1B22E1B93A9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2" name="Rechte verbindingslijn 101">
                    <a:extLst>
                      <a:ext uri="{FF2B5EF4-FFF2-40B4-BE49-F238E27FC236}">
                        <a16:creationId xmlns:a16="http://schemas.microsoft.com/office/drawing/2014/main" id="{AFF0FED7-97AA-404C-AF0B-95F3878412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3" name="Rechte verbindingslijn 102">
                    <a:extLst>
                      <a:ext uri="{FF2B5EF4-FFF2-40B4-BE49-F238E27FC236}">
                        <a16:creationId xmlns:a16="http://schemas.microsoft.com/office/drawing/2014/main" id="{0B182BE5-4A41-4E7D-84C9-9580A9862F66}"/>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2CF7D797-676E-4FA1-B582-30A9AAEF4DB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7" name="Groep 96">
                  <a:extLst>
                    <a:ext uri="{FF2B5EF4-FFF2-40B4-BE49-F238E27FC236}">
                      <a16:creationId xmlns:a16="http://schemas.microsoft.com/office/drawing/2014/main" id="{800CF97F-16D6-42B5-89EE-8C89FDED4CE2}"/>
                    </a:ext>
                  </a:extLst>
                </p:cNvPr>
                <p:cNvGrpSpPr/>
                <p:nvPr userDrawn="1"/>
              </p:nvGrpSpPr>
              <p:grpSpPr>
                <a:xfrm flipH="1">
                  <a:off x="-3310774" y="735854"/>
                  <a:ext cx="88801" cy="72568"/>
                  <a:chOff x="-2091059" y="1395403"/>
                  <a:chExt cx="157316" cy="128558"/>
                </a:xfrm>
              </p:grpSpPr>
              <p:sp>
                <p:nvSpPr>
                  <p:cNvPr id="98" name="Rechthoek 97">
                    <a:extLst>
                      <a:ext uri="{FF2B5EF4-FFF2-40B4-BE49-F238E27FC236}">
                        <a16:creationId xmlns:a16="http://schemas.microsoft.com/office/drawing/2014/main" id="{D907FC3D-1E6E-4F16-97F4-7AF92B2BEEB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9" name="Pijl: punthaak 98">
                    <a:extLst>
                      <a:ext uri="{FF2B5EF4-FFF2-40B4-BE49-F238E27FC236}">
                        <a16:creationId xmlns:a16="http://schemas.microsoft.com/office/drawing/2014/main" id="{96652B05-D6E5-46EB-89D8-EA015C8F092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58" name="Groep 57">
                <a:extLst>
                  <a:ext uri="{FF2B5EF4-FFF2-40B4-BE49-F238E27FC236}">
                    <a16:creationId xmlns:a16="http://schemas.microsoft.com/office/drawing/2014/main" id="{A72E408E-92EE-4842-BC16-BA3A889BB25B}"/>
                  </a:ext>
                </a:extLst>
              </p:cNvPr>
              <p:cNvGrpSpPr/>
              <p:nvPr userDrawn="1"/>
            </p:nvGrpSpPr>
            <p:grpSpPr>
              <a:xfrm>
                <a:off x="-3326107" y="720303"/>
                <a:ext cx="182598" cy="143759"/>
                <a:chOff x="-3634116" y="700986"/>
                <a:chExt cx="182598" cy="143759"/>
              </a:xfrm>
            </p:grpSpPr>
            <p:grpSp>
              <p:nvGrpSpPr>
                <p:cNvPr id="87" name="Groep 86">
                  <a:extLst>
                    <a:ext uri="{FF2B5EF4-FFF2-40B4-BE49-F238E27FC236}">
                      <a16:creationId xmlns:a16="http://schemas.microsoft.com/office/drawing/2014/main" id="{D8D6100E-2578-4225-AB33-878E35B79FDC}"/>
                    </a:ext>
                  </a:extLst>
                </p:cNvPr>
                <p:cNvGrpSpPr/>
                <p:nvPr userDrawn="1"/>
              </p:nvGrpSpPr>
              <p:grpSpPr>
                <a:xfrm>
                  <a:off x="-3634116" y="700986"/>
                  <a:ext cx="182598" cy="143759"/>
                  <a:chOff x="-3634116" y="700986"/>
                  <a:chExt cx="182598" cy="143759"/>
                </a:xfrm>
              </p:grpSpPr>
              <p:cxnSp>
                <p:nvCxnSpPr>
                  <p:cNvPr id="91" name="Rechte verbindingslijn 90">
                    <a:extLst>
                      <a:ext uri="{FF2B5EF4-FFF2-40B4-BE49-F238E27FC236}">
                        <a16:creationId xmlns:a16="http://schemas.microsoft.com/office/drawing/2014/main" id="{B4EBD333-BE7D-4B1B-B686-5582BD36A20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AAB06B9C-4F34-43A9-8113-EDFF22768D41}"/>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C79974F-0AE4-47D4-AF06-D4B71E6484C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8879A271-FF69-49BC-BACD-704A039635E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86E0AEE2-7C60-4B92-9777-FCA77A68381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8" name="Groep 87">
                  <a:extLst>
                    <a:ext uri="{FF2B5EF4-FFF2-40B4-BE49-F238E27FC236}">
                      <a16:creationId xmlns:a16="http://schemas.microsoft.com/office/drawing/2014/main" id="{9F6E110F-54E1-4EE9-986D-8B93E5C8F629}"/>
                    </a:ext>
                  </a:extLst>
                </p:cNvPr>
                <p:cNvGrpSpPr/>
                <p:nvPr userDrawn="1"/>
              </p:nvGrpSpPr>
              <p:grpSpPr>
                <a:xfrm>
                  <a:off x="-3634047" y="735854"/>
                  <a:ext cx="88801" cy="72568"/>
                  <a:chOff x="-2091059" y="1395403"/>
                  <a:chExt cx="157316" cy="128558"/>
                </a:xfrm>
              </p:grpSpPr>
              <p:sp>
                <p:nvSpPr>
                  <p:cNvPr id="89" name="Rechthoek 88">
                    <a:extLst>
                      <a:ext uri="{FF2B5EF4-FFF2-40B4-BE49-F238E27FC236}">
                        <a16:creationId xmlns:a16="http://schemas.microsoft.com/office/drawing/2014/main" id="{44F8FB3F-A367-4E43-8F92-D9F81A6B7D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0" name="Pijl: punthaak 89">
                    <a:extLst>
                      <a:ext uri="{FF2B5EF4-FFF2-40B4-BE49-F238E27FC236}">
                        <a16:creationId xmlns:a16="http://schemas.microsoft.com/office/drawing/2014/main" id="{D1BFB066-4C94-40C0-BA2D-34B51A3150F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59" name="Rechte verbindingslijn 58">
                <a:extLst>
                  <a:ext uri="{FF2B5EF4-FFF2-40B4-BE49-F238E27FC236}">
                    <a16:creationId xmlns:a16="http://schemas.microsoft.com/office/drawing/2014/main" id="{55B34F36-21C4-4C2A-8514-529FC80EBFF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60" name="Rechte verbindingslijn 59">
                <a:extLst>
                  <a:ext uri="{FF2B5EF4-FFF2-40B4-BE49-F238E27FC236}">
                    <a16:creationId xmlns:a16="http://schemas.microsoft.com/office/drawing/2014/main" id="{126FC7E3-D9A3-4B57-99C8-F215A09FE08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61" name="Groep 60">
                <a:extLst>
                  <a:ext uri="{FF2B5EF4-FFF2-40B4-BE49-F238E27FC236}">
                    <a16:creationId xmlns:a16="http://schemas.microsoft.com/office/drawing/2014/main" id="{E1FE6A43-7FB2-4D9F-8F43-FCEAC7C476AD}"/>
                  </a:ext>
                </a:extLst>
              </p:cNvPr>
              <p:cNvGrpSpPr/>
              <p:nvPr userDrawn="1"/>
            </p:nvGrpSpPr>
            <p:grpSpPr>
              <a:xfrm>
                <a:off x="-2425037" y="370226"/>
                <a:ext cx="357690" cy="330595"/>
                <a:chOff x="-2721817" y="347336"/>
                <a:chExt cx="432805" cy="400021"/>
              </a:xfrm>
            </p:grpSpPr>
            <p:sp>
              <p:nvSpPr>
                <p:cNvPr id="76" name="Rechthoek 75">
                  <a:extLst>
                    <a:ext uri="{FF2B5EF4-FFF2-40B4-BE49-F238E27FC236}">
                      <a16:creationId xmlns:a16="http://schemas.microsoft.com/office/drawing/2014/main" id="{01709D4F-703D-4A6D-86E0-430613748F9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7" name="Groep 76">
                  <a:extLst>
                    <a:ext uri="{FF2B5EF4-FFF2-40B4-BE49-F238E27FC236}">
                      <a16:creationId xmlns:a16="http://schemas.microsoft.com/office/drawing/2014/main" id="{3AD59786-5FDE-4788-9CEC-4ED026245CE8}"/>
                    </a:ext>
                  </a:extLst>
                </p:cNvPr>
                <p:cNvGrpSpPr/>
                <p:nvPr userDrawn="1"/>
              </p:nvGrpSpPr>
              <p:grpSpPr>
                <a:xfrm>
                  <a:off x="-2652453" y="431583"/>
                  <a:ext cx="294076" cy="231526"/>
                  <a:chOff x="-3634116" y="700986"/>
                  <a:chExt cx="182598" cy="143759"/>
                </a:xfrm>
              </p:grpSpPr>
              <p:grpSp>
                <p:nvGrpSpPr>
                  <p:cNvPr id="78" name="Groep 77">
                    <a:extLst>
                      <a:ext uri="{FF2B5EF4-FFF2-40B4-BE49-F238E27FC236}">
                        <a16:creationId xmlns:a16="http://schemas.microsoft.com/office/drawing/2014/main" id="{1B5120AD-E153-4B83-B76E-436B6B78F6B9}"/>
                      </a:ext>
                    </a:extLst>
                  </p:cNvPr>
                  <p:cNvGrpSpPr/>
                  <p:nvPr userDrawn="1"/>
                </p:nvGrpSpPr>
                <p:grpSpPr>
                  <a:xfrm>
                    <a:off x="-3634116" y="700986"/>
                    <a:ext cx="182598" cy="143759"/>
                    <a:chOff x="-3634116" y="700986"/>
                    <a:chExt cx="182598" cy="143759"/>
                  </a:xfrm>
                </p:grpSpPr>
                <p:cxnSp>
                  <p:nvCxnSpPr>
                    <p:cNvPr id="82" name="Rechte verbindingslijn 81">
                      <a:extLst>
                        <a:ext uri="{FF2B5EF4-FFF2-40B4-BE49-F238E27FC236}">
                          <a16:creationId xmlns:a16="http://schemas.microsoft.com/office/drawing/2014/main" id="{7FEFE5FF-06CB-4775-8F80-74A8D97819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D186C02F-5B54-4BAD-990F-5DAB56DF1E6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DC31BDE0-BB73-4FCD-A686-B19587953AEC}"/>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F1E1A4B8-0198-4ECB-A35A-C1158ACFE56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C7BD1D08-FDDF-42CA-BDD8-6FA704A95B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584C0F78-094C-4034-8086-6F41F695A004}"/>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C7773C6A-869C-4AFE-900B-B618550D253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1" name="Pijl: punthaak 80">
                      <a:extLst>
                        <a:ext uri="{FF2B5EF4-FFF2-40B4-BE49-F238E27FC236}">
                          <a16:creationId xmlns:a16="http://schemas.microsoft.com/office/drawing/2014/main" id="{4454E66A-60B1-49A3-9EBB-F702D0D3A93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62" name="Groep 61">
                <a:extLst>
                  <a:ext uri="{FF2B5EF4-FFF2-40B4-BE49-F238E27FC236}">
                    <a16:creationId xmlns:a16="http://schemas.microsoft.com/office/drawing/2014/main" id="{65594056-B571-483E-B2B2-0DD3D2D5276D}"/>
                  </a:ext>
                </a:extLst>
              </p:cNvPr>
              <p:cNvGrpSpPr/>
              <p:nvPr userDrawn="1"/>
            </p:nvGrpSpPr>
            <p:grpSpPr>
              <a:xfrm>
                <a:off x="-2425037" y="781500"/>
                <a:ext cx="357690" cy="330595"/>
                <a:chOff x="-2721817" y="782525"/>
                <a:chExt cx="432805" cy="400021"/>
              </a:xfrm>
            </p:grpSpPr>
            <p:sp>
              <p:nvSpPr>
                <p:cNvPr id="65" name="Rechthoek 64">
                  <a:extLst>
                    <a:ext uri="{FF2B5EF4-FFF2-40B4-BE49-F238E27FC236}">
                      <a16:creationId xmlns:a16="http://schemas.microsoft.com/office/drawing/2014/main" id="{A705C5D2-5406-4074-8633-EA36CFC424B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6" name="Groep 65">
                  <a:extLst>
                    <a:ext uri="{FF2B5EF4-FFF2-40B4-BE49-F238E27FC236}">
                      <a16:creationId xmlns:a16="http://schemas.microsoft.com/office/drawing/2014/main" id="{1DF8123A-AEDE-4C18-A0C9-A5212EAF501B}"/>
                    </a:ext>
                  </a:extLst>
                </p:cNvPr>
                <p:cNvGrpSpPr/>
                <p:nvPr userDrawn="1"/>
              </p:nvGrpSpPr>
              <p:grpSpPr>
                <a:xfrm>
                  <a:off x="-2652453" y="866772"/>
                  <a:ext cx="294076" cy="231526"/>
                  <a:chOff x="-3310843" y="700986"/>
                  <a:chExt cx="182598" cy="143759"/>
                </a:xfrm>
              </p:grpSpPr>
              <p:grpSp>
                <p:nvGrpSpPr>
                  <p:cNvPr id="67" name="Groep 66">
                    <a:extLst>
                      <a:ext uri="{FF2B5EF4-FFF2-40B4-BE49-F238E27FC236}">
                        <a16:creationId xmlns:a16="http://schemas.microsoft.com/office/drawing/2014/main" id="{6BA03B76-7EC2-4641-B362-3EFE76566B6D}"/>
                      </a:ext>
                    </a:extLst>
                  </p:cNvPr>
                  <p:cNvGrpSpPr/>
                  <p:nvPr userDrawn="1"/>
                </p:nvGrpSpPr>
                <p:grpSpPr>
                  <a:xfrm>
                    <a:off x="-3310843" y="700986"/>
                    <a:ext cx="182598" cy="143759"/>
                    <a:chOff x="-3310843" y="700986"/>
                    <a:chExt cx="182598" cy="143759"/>
                  </a:xfrm>
                </p:grpSpPr>
                <p:cxnSp>
                  <p:nvCxnSpPr>
                    <p:cNvPr id="71" name="Rechte verbindingslijn 70">
                      <a:extLst>
                        <a:ext uri="{FF2B5EF4-FFF2-40B4-BE49-F238E27FC236}">
                          <a16:creationId xmlns:a16="http://schemas.microsoft.com/office/drawing/2014/main" id="{41FC46AF-4610-4489-8EFE-B1D9239CAEC3}"/>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932D0702-7EAB-45B8-9000-002D427AAFD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99EDBD28-42C3-40E3-AE8A-F9681984388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18C47F77-FB18-45E9-8DEE-65DB43A682E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54B21023-54DB-41C4-90D3-06C66FB579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8" name="Groep 67">
                    <a:extLst>
                      <a:ext uri="{FF2B5EF4-FFF2-40B4-BE49-F238E27FC236}">
                        <a16:creationId xmlns:a16="http://schemas.microsoft.com/office/drawing/2014/main" id="{1EB80AFD-2096-4D00-858E-7B404DF8C719}"/>
                      </a:ext>
                    </a:extLst>
                  </p:cNvPr>
                  <p:cNvGrpSpPr/>
                  <p:nvPr userDrawn="1"/>
                </p:nvGrpSpPr>
                <p:grpSpPr>
                  <a:xfrm flipH="1">
                    <a:off x="-3310774" y="735854"/>
                    <a:ext cx="88801" cy="72568"/>
                    <a:chOff x="-2091059" y="1395403"/>
                    <a:chExt cx="157316" cy="128558"/>
                  </a:xfrm>
                </p:grpSpPr>
                <p:sp>
                  <p:nvSpPr>
                    <p:cNvPr id="69" name="Rechthoek 68">
                      <a:extLst>
                        <a:ext uri="{FF2B5EF4-FFF2-40B4-BE49-F238E27FC236}">
                          <a16:creationId xmlns:a16="http://schemas.microsoft.com/office/drawing/2014/main" id="{7F0B6997-F391-4E0C-B1F7-EC0255E7595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0" name="Pijl: punthaak 69">
                      <a:extLst>
                        <a:ext uri="{FF2B5EF4-FFF2-40B4-BE49-F238E27FC236}">
                          <a16:creationId xmlns:a16="http://schemas.microsoft.com/office/drawing/2014/main" id="{DBE9398E-64C4-4F91-B98F-4473AD665D8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63" name="Rechthoek 62">
                <a:extLst>
                  <a:ext uri="{FF2B5EF4-FFF2-40B4-BE49-F238E27FC236}">
                    <a16:creationId xmlns:a16="http://schemas.microsoft.com/office/drawing/2014/main" id="{C137B6A4-DA74-4FD9-873E-B3A6FEE123D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64" name="Rechthoek 63">
                <a:extLst>
                  <a:ext uri="{FF2B5EF4-FFF2-40B4-BE49-F238E27FC236}">
                    <a16:creationId xmlns:a16="http://schemas.microsoft.com/office/drawing/2014/main" id="{1640FFA9-0AFA-454D-82CD-A84F40DCD01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42" name="Rechte verbindingslijn 41">
              <a:extLst>
                <a:ext uri="{FF2B5EF4-FFF2-40B4-BE49-F238E27FC236}">
                  <a16:creationId xmlns:a16="http://schemas.microsoft.com/office/drawing/2014/main" id="{31CDE559-2DA9-4164-BA89-CB6EC6FF01D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43" name="Rechthoek 42">
              <a:extLst>
                <a:ext uri="{FF2B5EF4-FFF2-40B4-BE49-F238E27FC236}">
                  <a16:creationId xmlns:a16="http://schemas.microsoft.com/office/drawing/2014/main" id="{69347F89-FD71-4C01-8350-3DEB4F39C8CF}"/>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4" name="Ovaal 43">
              <a:extLst>
                <a:ext uri="{FF2B5EF4-FFF2-40B4-BE49-F238E27FC236}">
                  <a16:creationId xmlns:a16="http://schemas.microsoft.com/office/drawing/2014/main" id="{0A966DE0-C16B-4D54-9F5A-7A67053B134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5" name="Rechthoek 44">
              <a:extLst>
                <a:ext uri="{FF2B5EF4-FFF2-40B4-BE49-F238E27FC236}">
                  <a16:creationId xmlns:a16="http://schemas.microsoft.com/office/drawing/2014/main" id="{4CFC9130-9C58-484D-BDDB-371F96B20476}"/>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46" name="Ovaal 45">
              <a:extLst>
                <a:ext uri="{FF2B5EF4-FFF2-40B4-BE49-F238E27FC236}">
                  <a16:creationId xmlns:a16="http://schemas.microsoft.com/office/drawing/2014/main" id="{3A1F24DD-8F77-46C2-9911-A25C7C133327}"/>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7" name="Rechthoek 46">
              <a:extLst>
                <a:ext uri="{FF2B5EF4-FFF2-40B4-BE49-F238E27FC236}">
                  <a16:creationId xmlns:a16="http://schemas.microsoft.com/office/drawing/2014/main" id="{70902D21-EC81-4E1D-89A0-5D86190021D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48" name="Ovaal 47">
              <a:extLst>
                <a:ext uri="{FF2B5EF4-FFF2-40B4-BE49-F238E27FC236}">
                  <a16:creationId xmlns:a16="http://schemas.microsoft.com/office/drawing/2014/main" id="{90F6E381-A588-4E15-8006-9007A86BE45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9" name="Rechthoek 48">
              <a:extLst>
                <a:ext uri="{FF2B5EF4-FFF2-40B4-BE49-F238E27FC236}">
                  <a16:creationId xmlns:a16="http://schemas.microsoft.com/office/drawing/2014/main" id="{3AF4739E-416D-4C77-B607-02009847520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50" name="Ovaal 49">
              <a:extLst>
                <a:ext uri="{FF2B5EF4-FFF2-40B4-BE49-F238E27FC236}">
                  <a16:creationId xmlns:a16="http://schemas.microsoft.com/office/drawing/2014/main" id="{706BBADA-C404-40A1-87A3-262F31B2002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51" name="Rechthoek 50">
              <a:extLst>
                <a:ext uri="{FF2B5EF4-FFF2-40B4-BE49-F238E27FC236}">
                  <a16:creationId xmlns:a16="http://schemas.microsoft.com/office/drawing/2014/main" id="{E28A5121-2B05-4764-82A0-7CEB16EB9C44}"/>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52" name="Rechthoek 51">
              <a:extLst>
                <a:ext uri="{FF2B5EF4-FFF2-40B4-BE49-F238E27FC236}">
                  <a16:creationId xmlns:a16="http://schemas.microsoft.com/office/drawing/2014/main" id="{30309CC6-A092-498C-9016-0ADDB8B49B1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8" name="Instructie">
            <a:extLst>
              <a:ext uri="{FF2B5EF4-FFF2-40B4-BE49-F238E27FC236}">
                <a16:creationId xmlns:a16="http://schemas.microsoft.com/office/drawing/2014/main" id="{B3808D73-B9B6-404C-8C3E-3D457E12D731}"/>
              </a:ext>
            </a:extLst>
          </p:cNvPr>
          <p:cNvGrpSpPr/>
          <p:nvPr userDrawn="1"/>
        </p:nvGrpSpPr>
        <p:grpSpPr>
          <a:xfrm>
            <a:off x="12391601" y="0"/>
            <a:ext cx="3183678" cy="4439101"/>
            <a:chOff x="12391601" y="0"/>
            <a:chExt cx="3183678" cy="4439101"/>
          </a:xfrm>
        </p:grpSpPr>
        <p:sp>
          <p:nvSpPr>
            <p:cNvPr id="110" name="Rechthoek 109">
              <a:extLst>
                <a:ext uri="{FF2B5EF4-FFF2-40B4-BE49-F238E27FC236}">
                  <a16:creationId xmlns:a16="http://schemas.microsoft.com/office/drawing/2014/main" id="{B2B8A657-0D51-4FA6-BEFF-BBFD3D0EB13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11" name="Ovaal 110">
              <a:extLst>
                <a:ext uri="{FF2B5EF4-FFF2-40B4-BE49-F238E27FC236}">
                  <a16:creationId xmlns:a16="http://schemas.microsoft.com/office/drawing/2014/main" id="{23490121-35B0-4207-BBF7-48EF708FC19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2" name="Rechte verbindingslijn 111">
              <a:extLst>
                <a:ext uri="{FF2B5EF4-FFF2-40B4-BE49-F238E27FC236}">
                  <a16:creationId xmlns:a16="http://schemas.microsoft.com/office/drawing/2014/main" id="{BB94632D-A8F4-4465-A3A0-02C75A2722A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3" name="Rechte verbindingslijn 112">
              <a:extLst>
                <a:ext uri="{FF2B5EF4-FFF2-40B4-BE49-F238E27FC236}">
                  <a16:creationId xmlns:a16="http://schemas.microsoft.com/office/drawing/2014/main" id="{FB481F0C-C19D-493B-B3F0-D26CDA6DC23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4" name="Rechthoek 113">
              <a:extLst>
                <a:ext uri="{FF2B5EF4-FFF2-40B4-BE49-F238E27FC236}">
                  <a16:creationId xmlns:a16="http://schemas.microsoft.com/office/drawing/2014/main" id="{E12023AC-A54B-425B-A13D-32DE992277A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2823CBDC-A3D0-44E5-B0E3-223D3429C2FB}"/>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16" name="Ovaal 115">
              <a:extLst>
                <a:ext uri="{FF2B5EF4-FFF2-40B4-BE49-F238E27FC236}">
                  <a16:creationId xmlns:a16="http://schemas.microsoft.com/office/drawing/2014/main" id="{ACF7666A-9497-474E-BE73-28C7ACE2B1B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7" name="Rechthoek 116">
              <a:extLst>
                <a:ext uri="{FF2B5EF4-FFF2-40B4-BE49-F238E27FC236}">
                  <a16:creationId xmlns:a16="http://schemas.microsoft.com/office/drawing/2014/main" id="{31DFC927-2F8A-47F5-B840-47A8F5C9684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8" name="Groep 117">
              <a:extLst>
                <a:ext uri="{FF2B5EF4-FFF2-40B4-BE49-F238E27FC236}">
                  <a16:creationId xmlns:a16="http://schemas.microsoft.com/office/drawing/2014/main" id="{092890E2-7F52-4104-8465-421BA4F1FAA9}"/>
                </a:ext>
              </a:extLst>
            </p:cNvPr>
            <p:cNvGrpSpPr/>
            <p:nvPr userDrawn="1"/>
          </p:nvGrpSpPr>
          <p:grpSpPr>
            <a:xfrm>
              <a:off x="12757282" y="2184550"/>
              <a:ext cx="825500" cy="209550"/>
              <a:chOff x="13504624" y="2482850"/>
              <a:chExt cx="825500" cy="209550"/>
            </a:xfrm>
          </p:grpSpPr>
          <p:sp>
            <p:nvSpPr>
              <p:cNvPr id="146" name="Rechthoek 145">
                <a:extLst>
                  <a:ext uri="{FF2B5EF4-FFF2-40B4-BE49-F238E27FC236}">
                    <a16:creationId xmlns:a16="http://schemas.microsoft.com/office/drawing/2014/main" id="{47854A29-E862-4CA6-B30C-1AAF6ADF0FF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47" name="Rechte verbindingslijn 146">
                <a:extLst>
                  <a:ext uri="{FF2B5EF4-FFF2-40B4-BE49-F238E27FC236}">
                    <a16:creationId xmlns:a16="http://schemas.microsoft.com/office/drawing/2014/main" id="{A0A03ECB-5521-4DB6-B763-F0C8CA12825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8" name="Gelijkbenige driehoek 147">
                <a:extLst>
                  <a:ext uri="{FF2B5EF4-FFF2-40B4-BE49-F238E27FC236}">
                    <a16:creationId xmlns:a16="http://schemas.microsoft.com/office/drawing/2014/main" id="{E0CB924F-63F7-4520-B613-13AE9EA35EB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19" name="Groep 118">
              <a:extLst>
                <a:ext uri="{FF2B5EF4-FFF2-40B4-BE49-F238E27FC236}">
                  <a16:creationId xmlns:a16="http://schemas.microsoft.com/office/drawing/2014/main" id="{BF8D67F7-82D2-4C49-80C5-A1180A71681B}"/>
                </a:ext>
              </a:extLst>
            </p:cNvPr>
            <p:cNvGrpSpPr/>
            <p:nvPr userDrawn="1"/>
          </p:nvGrpSpPr>
          <p:grpSpPr>
            <a:xfrm>
              <a:off x="12757282" y="1141626"/>
              <a:ext cx="294789" cy="318834"/>
              <a:chOff x="14466489" y="1001522"/>
              <a:chExt cx="290627" cy="314333"/>
            </a:xfrm>
          </p:grpSpPr>
          <p:sp>
            <p:nvSpPr>
              <p:cNvPr id="140" name="Rechthoek 139">
                <a:extLst>
                  <a:ext uri="{FF2B5EF4-FFF2-40B4-BE49-F238E27FC236}">
                    <a16:creationId xmlns:a16="http://schemas.microsoft.com/office/drawing/2014/main" id="{02C7F3D9-2743-4ABA-8A89-2B551C4937C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41" name="Ovaal 140">
                <a:extLst>
                  <a:ext uri="{FF2B5EF4-FFF2-40B4-BE49-F238E27FC236}">
                    <a16:creationId xmlns:a16="http://schemas.microsoft.com/office/drawing/2014/main" id="{B9960C05-A740-4971-B46E-8FA40D7F193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2" name="Vrije vorm: vorm 141">
                <a:extLst>
                  <a:ext uri="{FF2B5EF4-FFF2-40B4-BE49-F238E27FC236}">
                    <a16:creationId xmlns:a16="http://schemas.microsoft.com/office/drawing/2014/main" id="{8A584A74-42EE-41EC-9914-3A44D9CC736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3" name="Rechthoek: afgeronde hoeken 142">
                <a:extLst>
                  <a:ext uri="{FF2B5EF4-FFF2-40B4-BE49-F238E27FC236}">
                    <a16:creationId xmlns:a16="http://schemas.microsoft.com/office/drawing/2014/main" id="{57EFB996-0950-4F5A-81F9-1F7CA62B4F8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44" name="Rechte verbindingslijn 143">
                <a:extLst>
                  <a:ext uri="{FF2B5EF4-FFF2-40B4-BE49-F238E27FC236}">
                    <a16:creationId xmlns:a16="http://schemas.microsoft.com/office/drawing/2014/main" id="{6BB0E42A-F4DB-41E3-B751-EED9B954AE3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5" name="Rechte verbindingslijn 144">
                <a:extLst>
                  <a:ext uri="{FF2B5EF4-FFF2-40B4-BE49-F238E27FC236}">
                    <a16:creationId xmlns:a16="http://schemas.microsoft.com/office/drawing/2014/main" id="{F6C39FD6-478D-4DB0-9246-3BFEC9DB8786}"/>
                  </a:ext>
                </a:extLst>
              </p:cNvPr>
              <p:cNvCxnSpPr>
                <a:cxnSpLocks/>
                <a:stCxn id="14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0" name="Ovaal 119">
              <a:extLst>
                <a:ext uri="{FF2B5EF4-FFF2-40B4-BE49-F238E27FC236}">
                  <a16:creationId xmlns:a16="http://schemas.microsoft.com/office/drawing/2014/main" id="{58988B12-A65C-4792-9947-18830DC8157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1" name="Rechthoek 120">
              <a:extLst>
                <a:ext uri="{FF2B5EF4-FFF2-40B4-BE49-F238E27FC236}">
                  <a16:creationId xmlns:a16="http://schemas.microsoft.com/office/drawing/2014/main" id="{595BDD4B-CAC5-441E-93B5-B6F5FC952FCA}"/>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2" name="Rechte verbindingslijn 121">
              <a:extLst>
                <a:ext uri="{FF2B5EF4-FFF2-40B4-BE49-F238E27FC236}">
                  <a16:creationId xmlns:a16="http://schemas.microsoft.com/office/drawing/2014/main" id="{F58B347D-44FD-4F1F-AFAD-68B3304ECC3B}"/>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3" name="Groep 122">
              <a:extLst>
                <a:ext uri="{FF2B5EF4-FFF2-40B4-BE49-F238E27FC236}">
                  <a16:creationId xmlns:a16="http://schemas.microsoft.com/office/drawing/2014/main" id="{CF5199C6-0705-4B34-876D-2D933348AFCB}"/>
                </a:ext>
              </a:extLst>
            </p:cNvPr>
            <p:cNvGrpSpPr/>
            <p:nvPr userDrawn="1"/>
          </p:nvGrpSpPr>
          <p:grpSpPr>
            <a:xfrm>
              <a:off x="12696514" y="3701158"/>
              <a:ext cx="514284" cy="612918"/>
              <a:chOff x="12682980" y="3403241"/>
              <a:chExt cx="622284" cy="741632"/>
            </a:xfrm>
          </p:grpSpPr>
          <p:grpSp>
            <p:nvGrpSpPr>
              <p:cNvPr id="124" name="Groep 123">
                <a:extLst>
                  <a:ext uri="{FF2B5EF4-FFF2-40B4-BE49-F238E27FC236}">
                    <a16:creationId xmlns:a16="http://schemas.microsoft.com/office/drawing/2014/main" id="{C24FB768-B884-4A90-AA01-5AB99F4D25FF}"/>
                  </a:ext>
                </a:extLst>
              </p:cNvPr>
              <p:cNvGrpSpPr/>
              <p:nvPr userDrawn="1"/>
            </p:nvGrpSpPr>
            <p:grpSpPr>
              <a:xfrm>
                <a:off x="12771568" y="3403241"/>
                <a:ext cx="467138" cy="448489"/>
                <a:chOff x="12782195" y="3403241"/>
                <a:chExt cx="467138" cy="448489"/>
              </a:xfrm>
            </p:grpSpPr>
            <p:grpSp>
              <p:nvGrpSpPr>
                <p:cNvPr id="127" name="Groep 126">
                  <a:extLst>
                    <a:ext uri="{FF2B5EF4-FFF2-40B4-BE49-F238E27FC236}">
                      <a16:creationId xmlns:a16="http://schemas.microsoft.com/office/drawing/2014/main" id="{4793B3A0-BAD3-4654-822C-ED711E7C477C}"/>
                    </a:ext>
                  </a:extLst>
                </p:cNvPr>
                <p:cNvGrpSpPr/>
                <p:nvPr userDrawn="1"/>
              </p:nvGrpSpPr>
              <p:grpSpPr>
                <a:xfrm>
                  <a:off x="12782195" y="3403241"/>
                  <a:ext cx="412967" cy="393907"/>
                  <a:chOff x="13554906" y="3320109"/>
                  <a:chExt cx="443906" cy="423419"/>
                </a:xfrm>
              </p:grpSpPr>
              <p:grpSp>
                <p:nvGrpSpPr>
                  <p:cNvPr id="134" name="Groep 133">
                    <a:extLst>
                      <a:ext uri="{FF2B5EF4-FFF2-40B4-BE49-F238E27FC236}">
                        <a16:creationId xmlns:a16="http://schemas.microsoft.com/office/drawing/2014/main" id="{E11C1561-613C-473E-9018-324557369E7F}"/>
                      </a:ext>
                    </a:extLst>
                  </p:cNvPr>
                  <p:cNvGrpSpPr/>
                  <p:nvPr userDrawn="1"/>
                </p:nvGrpSpPr>
                <p:grpSpPr>
                  <a:xfrm>
                    <a:off x="13554906" y="3320109"/>
                    <a:ext cx="443906" cy="423419"/>
                    <a:chOff x="12909684" y="1276143"/>
                    <a:chExt cx="443906" cy="423419"/>
                  </a:xfrm>
                </p:grpSpPr>
                <p:sp>
                  <p:nvSpPr>
                    <p:cNvPr id="137" name="Rechthoek 136">
                      <a:extLst>
                        <a:ext uri="{FF2B5EF4-FFF2-40B4-BE49-F238E27FC236}">
                          <a16:creationId xmlns:a16="http://schemas.microsoft.com/office/drawing/2014/main" id="{EAAF97A8-4D9E-4ADA-9536-E97FC9699174}"/>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894B8812-D1F4-4E88-B7C3-107A8ECB50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9" name="Ovaal 138">
                      <a:extLst>
                        <a:ext uri="{FF2B5EF4-FFF2-40B4-BE49-F238E27FC236}">
                          <a16:creationId xmlns:a16="http://schemas.microsoft.com/office/drawing/2014/main" id="{D04C55EE-FD93-42F2-9C76-3EE2AC4F3DB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35" name="Afbeelding 134">
                    <a:extLst>
                      <a:ext uri="{FF2B5EF4-FFF2-40B4-BE49-F238E27FC236}">
                        <a16:creationId xmlns:a16="http://schemas.microsoft.com/office/drawing/2014/main" id="{6598F82E-1BEA-4ADD-9B9F-854DBF1BF629}"/>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36" name="Afbeelding 135">
                    <a:extLst>
                      <a:ext uri="{FF2B5EF4-FFF2-40B4-BE49-F238E27FC236}">
                        <a16:creationId xmlns:a16="http://schemas.microsoft.com/office/drawing/2014/main" id="{0F00640F-FFF3-4B2F-BB56-C0368DACE0B1}"/>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28" name="Groep 127">
                  <a:extLst>
                    <a:ext uri="{FF2B5EF4-FFF2-40B4-BE49-F238E27FC236}">
                      <a16:creationId xmlns:a16="http://schemas.microsoft.com/office/drawing/2014/main" id="{984B89D4-84F8-4CFC-924D-9C98F8E71F7C}"/>
                    </a:ext>
                  </a:extLst>
                </p:cNvPr>
                <p:cNvGrpSpPr/>
                <p:nvPr userDrawn="1"/>
              </p:nvGrpSpPr>
              <p:grpSpPr>
                <a:xfrm>
                  <a:off x="13103513" y="3705268"/>
                  <a:ext cx="145820" cy="146462"/>
                  <a:chOff x="13096169" y="3602278"/>
                  <a:chExt cx="145820" cy="146462"/>
                </a:xfrm>
              </p:grpSpPr>
              <p:sp>
                <p:nvSpPr>
                  <p:cNvPr id="132" name="Rechthoek 131">
                    <a:extLst>
                      <a:ext uri="{FF2B5EF4-FFF2-40B4-BE49-F238E27FC236}">
                        <a16:creationId xmlns:a16="http://schemas.microsoft.com/office/drawing/2014/main" id="{5BA5E5CC-5A2D-4696-B485-9A09DDA7598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3" name="Rechthoek 132">
                    <a:extLst>
                      <a:ext uri="{FF2B5EF4-FFF2-40B4-BE49-F238E27FC236}">
                        <a16:creationId xmlns:a16="http://schemas.microsoft.com/office/drawing/2014/main" id="{AB9CC200-0057-4CBA-87DD-ED6A9DD870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29" name="Groep 128">
                  <a:extLst>
                    <a:ext uri="{FF2B5EF4-FFF2-40B4-BE49-F238E27FC236}">
                      <a16:creationId xmlns:a16="http://schemas.microsoft.com/office/drawing/2014/main" id="{D12C5E40-F9E2-4348-8172-359682506BCD}"/>
                    </a:ext>
                  </a:extLst>
                </p:cNvPr>
                <p:cNvGrpSpPr/>
                <p:nvPr userDrawn="1"/>
              </p:nvGrpSpPr>
              <p:grpSpPr>
                <a:xfrm rot="10800000">
                  <a:off x="13061402" y="3665637"/>
                  <a:ext cx="145820" cy="146462"/>
                  <a:chOff x="13096169" y="3602278"/>
                  <a:chExt cx="145820" cy="146462"/>
                </a:xfrm>
              </p:grpSpPr>
              <p:sp>
                <p:nvSpPr>
                  <p:cNvPr id="130" name="Rechthoek 129">
                    <a:extLst>
                      <a:ext uri="{FF2B5EF4-FFF2-40B4-BE49-F238E27FC236}">
                        <a16:creationId xmlns:a16="http://schemas.microsoft.com/office/drawing/2014/main" id="{AC11BA5B-27D3-4770-9E0D-C57799FF14F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1" name="Rechthoek 130">
                    <a:extLst>
                      <a:ext uri="{FF2B5EF4-FFF2-40B4-BE49-F238E27FC236}">
                        <a16:creationId xmlns:a16="http://schemas.microsoft.com/office/drawing/2014/main" id="{A0B18F6D-7C45-499A-8CED-9D1318EF776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25" name="Rechthoek 124">
                <a:extLst>
                  <a:ext uri="{FF2B5EF4-FFF2-40B4-BE49-F238E27FC236}">
                    <a16:creationId xmlns:a16="http://schemas.microsoft.com/office/drawing/2014/main" id="{D36A7453-3086-4B96-A7FA-B392EF80C5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26" name="Gelijkbenige driehoek 125">
                <a:extLst>
                  <a:ext uri="{FF2B5EF4-FFF2-40B4-BE49-F238E27FC236}">
                    <a16:creationId xmlns:a16="http://schemas.microsoft.com/office/drawing/2014/main" id="{C214A9BD-5A50-45E2-AE0F-3F752DF7439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Tree>
    <p:extLst>
      <p:ext uri="{BB962C8B-B14F-4D97-AF65-F5344CB8AC3E}">
        <p14:creationId xmlns:p14="http://schemas.microsoft.com/office/powerpoint/2010/main" val="115991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 STREAMER">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C497BE0C-50C1-4CF0-9B75-F7CC2C80FB6D}"/>
              </a:ext>
            </a:extLst>
          </p:cNvPr>
          <p:cNvSpPr>
            <a:spLocks noGrp="1"/>
          </p:cNvSpPr>
          <p:nvPr>
            <p:ph type="pic" sz="quarter" idx="13" hasCustomPrompt="1"/>
          </p:nvPr>
        </p:nvSpPr>
        <p:spPr>
          <a:xfrm>
            <a:off x="0" y="0"/>
            <a:ext cx="12191998"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4006516" y="1136791"/>
            <a:ext cx="7285482" cy="543999"/>
          </a:xfrm>
        </p:spPr>
        <p:txBody>
          <a:bodyPr/>
          <a:lstStyle>
            <a:lvl1pPr>
              <a:defRPr>
                <a:solidFill>
                  <a:schemeClr val="bg1"/>
                </a:solidFill>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1141367C-6E75-4BCB-A062-BBE9DAA9DFDF}"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3905815" y="-491319"/>
            <a:ext cx="4380371"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AFBEELDING / STREAMER</a:t>
            </a:r>
          </a:p>
        </p:txBody>
      </p:sp>
      <p:grpSp>
        <p:nvGrpSpPr>
          <p:cNvPr id="11" name="GRID" hidden="1">
            <a:extLst>
              <a:ext uri="{FF2B5EF4-FFF2-40B4-BE49-F238E27FC236}">
                <a16:creationId xmlns:a16="http://schemas.microsoft.com/office/drawing/2014/main" id="{EDC52ABE-1DE7-4786-A5BA-F9B01707B683}"/>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922B8D45-9F14-49C3-AD1D-0FB093584F75}"/>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AA79CD-6AF7-4318-9AED-61FB124CA555}"/>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AC87A8E-8C60-407F-B0EE-C1DB90535EB4}"/>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7ECB5EE3-8FAA-418B-9D04-2DCDFF9A7A52}"/>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B61DFD9-029B-4094-B0EC-0019E67C4F45}"/>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141075C8-4EFF-448C-8DB5-3A6A05847A8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6CED089A-EB6E-46F4-85D9-A4D59F93AC20}"/>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E426928-3F51-4A6D-BAFE-698561A7732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1" name="Instructie">
            <a:extLst>
              <a:ext uri="{FF2B5EF4-FFF2-40B4-BE49-F238E27FC236}">
                <a16:creationId xmlns:a16="http://schemas.microsoft.com/office/drawing/2014/main" id="{DC06E321-B174-4484-AE12-AA70CC715888}"/>
              </a:ext>
            </a:extLst>
          </p:cNvPr>
          <p:cNvGrpSpPr/>
          <p:nvPr userDrawn="1"/>
        </p:nvGrpSpPr>
        <p:grpSpPr>
          <a:xfrm>
            <a:off x="12391601" y="0"/>
            <a:ext cx="3183678" cy="6865277"/>
            <a:chOff x="12391601" y="0"/>
            <a:chExt cx="3183678" cy="6865277"/>
          </a:xfrm>
        </p:grpSpPr>
        <p:grpSp>
          <p:nvGrpSpPr>
            <p:cNvPr id="62" name="Meer informatie">
              <a:extLst>
                <a:ext uri="{FF2B5EF4-FFF2-40B4-BE49-F238E27FC236}">
                  <a16:creationId xmlns:a16="http://schemas.microsoft.com/office/drawing/2014/main" id="{E2E03840-F8A7-4815-B374-57002BB8E988}"/>
                </a:ext>
              </a:extLst>
            </p:cNvPr>
            <p:cNvGrpSpPr/>
            <p:nvPr userDrawn="1"/>
          </p:nvGrpSpPr>
          <p:grpSpPr>
            <a:xfrm>
              <a:off x="12396764" y="6082004"/>
              <a:ext cx="3178515" cy="783273"/>
              <a:chOff x="-3741486" y="3386444"/>
              <a:chExt cx="3178515" cy="783273"/>
            </a:xfrm>
          </p:grpSpPr>
          <p:sp>
            <p:nvSpPr>
              <p:cNvPr id="129" name="Freeform 101">
                <a:extLst>
                  <a:ext uri="{FF2B5EF4-FFF2-40B4-BE49-F238E27FC236}">
                    <a16:creationId xmlns:a16="http://schemas.microsoft.com/office/drawing/2014/main" id="{688CED4E-9930-4671-B621-A34D6518967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50" noProof="0"/>
              </a:p>
            </p:txBody>
          </p:sp>
          <p:sp>
            <p:nvSpPr>
              <p:cNvPr id="130" name="Rechthoek 129">
                <a:extLst>
                  <a:ext uri="{FF2B5EF4-FFF2-40B4-BE49-F238E27FC236}">
                    <a16:creationId xmlns:a16="http://schemas.microsoft.com/office/drawing/2014/main" id="{AD908126-5A92-4825-996B-C8D78EAC57C7}"/>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1" name="Rechte verbindingslijn 130">
                <a:extLst>
                  <a:ext uri="{FF2B5EF4-FFF2-40B4-BE49-F238E27FC236}">
                    <a16:creationId xmlns:a16="http://schemas.microsoft.com/office/drawing/2014/main" id="{6C2C61A2-47EC-4F22-95E7-AEACF6FD068A}"/>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3" name="Rechthoek 62">
              <a:extLst>
                <a:ext uri="{FF2B5EF4-FFF2-40B4-BE49-F238E27FC236}">
                  <a16:creationId xmlns:a16="http://schemas.microsoft.com/office/drawing/2014/main" id="{315C7395-D294-49F8-85A2-6C5E52747BA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4" name="Ovaal 63">
              <a:extLst>
                <a:ext uri="{FF2B5EF4-FFF2-40B4-BE49-F238E27FC236}">
                  <a16:creationId xmlns:a16="http://schemas.microsoft.com/office/drawing/2014/main" id="{F783CE11-205F-4FF3-A595-CFF1F04FFA3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5" name="Rechte verbindingslijn 64">
              <a:extLst>
                <a:ext uri="{FF2B5EF4-FFF2-40B4-BE49-F238E27FC236}">
                  <a16:creationId xmlns:a16="http://schemas.microsoft.com/office/drawing/2014/main" id="{9E09E966-30B2-4845-82D7-749AD0AAC7E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6" name="Rechte verbindingslijn 65">
              <a:extLst>
                <a:ext uri="{FF2B5EF4-FFF2-40B4-BE49-F238E27FC236}">
                  <a16:creationId xmlns:a16="http://schemas.microsoft.com/office/drawing/2014/main" id="{85B51432-873A-495E-857E-BAF1FD29292F}"/>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7" name="Rechthoek 66">
              <a:extLst>
                <a:ext uri="{FF2B5EF4-FFF2-40B4-BE49-F238E27FC236}">
                  <a16:creationId xmlns:a16="http://schemas.microsoft.com/office/drawing/2014/main" id="{ADFA4B93-CDC9-459F-97F9-963E61F85CD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54A0B612-D6F0-4A28-98C0-4D616633B9BB}"/>
                </a:ext>
              </a:extLst>
            </p:cNvPr>
            <p:cNvCxnSpPr>
              <a:cxnSpLocks/>
            </p:cNvCxnSpPr>
            <p:nvPr userDrawn="1"/>
          </p:nvCxnSpPr>
          <p:spPr>
            <a:xfrm>
              <a:off x="12397261" y="5964121"/>
              <a:ext cx="3178017" cy="0"/>
            </a:xfrm>
            <a:prstGeom prst="line">
              <a:avLst/>
            </a:prstGeom>
            <a:noFill/>
            <a:ln w="3175" cap="flat" cmpd="sng" algn="ctr">
              <a:solidFill>
                <a:schemeClr val="accent1"/>
              </a:solidFill>
              <a:prstDash val="solid"/>
            </a:ln>
            <a:effectLst/>
          </p:spPr>
        </p:cxnSp>
        <p:sp>
          <p:nvSpPr>
            <p:cNvPr id="69" name="Ovaal 68">
              <a:extLst>
                <a:ext uri="{FF2B5EF4-FFF2-40B4-BE49-F238E27FC236}">
                  <a16:creationId xmlns:a16="http://schemas.microsoft.com/office/drawing/2014/main" id="{80E55CF1-1695-4790-B52F-0EB954C8D590}"/>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0" name="Rechthoek 69">
              <a:extLst>
                <a:ext uri="{FF2B5EF4-FFF2-40B4-BE49-F238E27FC236}">
                  <a16:creationId xmlns:a16="http://schemas.microsoft.com/office/drawing/2014/main" id="{7869DC77-C71E-4B8B-A3D7-7F811EF99A46}"/>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1" name="Groep 70">
              <a:extLst>
                <a:ext uri="{FF2B5EF4-FFF2-40B4-BE49-F238E27FC236}">
                  <a16:creationId xmlns:a16="http://schemas.microsoft.com/office/drawing/2014/main" id="{A2A0E2C4-A5A1-4D6E-9ED2-E45868726EF8}"/>
                </a:ext>
              </a:extLst>
            </p:cNvPr>
            <p:cNvGrpSpPr/>
            <p:nvPr userDrawn="1"/>
          </p:nvGrpSpPr>
          <p:grpSpPr>
            <a:xfrm>
              <a:off x="12757282" y="2184550"/>
              <a:ext cx="825500" cy="209550"/>
              <a:chOff x="13504624" y="2482850"/>
              <a:chExt cx="825500" cy="209550"/>
            </a:xfrm>
          </p:grpSpPr>
          <p:sp>
            <p:nvSpPr>
              <p:cNvPr id="126" name="Rechthoek 125">
                <a:extLst>
                  <a:ext uri="{FF2B5EF4-FFF2-40B4-BE49-F238E27FC236}">
                    <a16:creationId xmlns:a16="http://schemas.microsoft.com/office/drawing/2014/main" id="{50BD5FB2-4738-4DB4-8451-20F477134B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27" name="Rechte verbindingslijn 126">
                <a:extLst>
                  <a:ext uri="{FF2B5EF4-FFF2-40B4-BE49-F238E27FC236}">
                    <a16:creationId xmlns:a16="http://schemas.microsoft.com/office/drawing/2014/main" id="{2C246E9E-6788-4AAC-BA8D-295DDAC74D5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8" name="Gelijkbenige driehoek 127">
                <a:extLst>
                  <a:ext uri="{FF2B5EF4-FFF2-40B4-BE49-F238E27FC236}">
                    <a16:creationId xmlns:a16="http://schemas.microsoft.com/office/drawing/2014/main" id="{83C27D3F-77F1-4EA2-97CA-0212FCBE849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72" name="Groep 71">
              <a:extLst>
                <a:ext uri="{FF2B5EF4-FFF2-40B4-BE49-F238E27FC236}">
                  <a16:creationId xmlns:a16="http://schemas.microsoft.com/office/drawing/2014/main" id="{04A21FB7-66F4-46E2-8074-5F5200962646}"/>
                </a:ext>
              </a:extLst>
            </p:cNvPr>
            <p:cNvGrpSpPr/>
            <p:nvPr userDrawn="1"/>
          </p:nvGrpSpPr>
          <p:grpSpPr>
            <a:xfrm>
              <a:off x="12757282" y="1141626"/>
              <a:ext cx="294789" cy="318834"/>
              <a:chOff x="14466489" y="1001522"/>
              <a:chExt cx="290627" cy="314333"/>
            </a:xfrm>
          </p:grpSpPr>
          <p:sp>
            <p:nvSpPr>
              <p:cNvPr id="120" name="Rechthoek 119">
                <a:extLst>
                  <a:ext uri="{FF2B5EF4-FFF2-40B4-BE49-F238E27FC236}">
                    <a16:creationId xmlns:a16="http://schemas.microsoft.com/office/drawing/2014/main" id="{62335554-8FF0-4F3E-B50D-EAE1023587A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21" name="Ovaal 120">
                <a:extLst>
                  <a:ext uri="{FF2B5EF4-FFF2-40B4-BE49-F238E27FC236}">
                    <a16:creationId xmlns:a16="http://schemas.microsoft.com/office/drawing/2014/main" id="{E02BDFB2-AF82-40C2-B9AB-E8D9212618F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22" name="Vrije vorm: vorm 121">
                <a:extLst>
                  <a:ext uri="{FF2B5EF4-FFF2-40B4-BE49-F238E27FC236}">
                    <a16:creationId xmlns:a16="http://schemas.microsoft.com/office/drawing/2014/main" id="{2AADAC50-338F-43A6-A0B6-B0DB091EA56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23" name="Rechthoek: afgeronde hoeken 122">
                <a:extLst>
                  <a:ext uri="{FF2B5EF4-FFF2-40B4-BE49-F238E27FC236}">
                    <a16:creationId xmlns:a16="http://schemas.microsoft.com/office/drawing/2014/main" id="{310EFBBD-EA33-4692-9263-3546C420D1E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24" name="Rechte verbindingslijn 123">
                <a:extLst>
                  <a:ext uri="{FF2B5EF4-FFF2-40B4-BE49-F238E27FC236}">
                    <a16:creationId xmlns:a16="http://schemas.microsoft.com/office/drawing/2014/main" id="{29DD1435-FD37-4869-AA77-17F05123C85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Rechte verbindingslijn 124">
                <a:extLst>
                  <a:ext uri="{FF2B5EF4-FFF2-40B4-BE49-F238E27FC236}">
                    <a16:creationId xmlns:a16="http://schemas.microsoft.com/office/drawing/2014/main" id="{6655DCAB-4BBB-4F9C-BAF4-1EF7ED80134B}"/>
                  </a:ext>
                </a:extLst>
              </p:cNvPr>
              <p:cNvCxnSpPr>
                <a:cxnSpLocks/>
                <a:stCxn id="12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3" name="Ovaal 72">
              <a:extLst>
                <a:ext uri="{FF2B5EF4-FFF2-40B4-BE49-F238E27FC236}">
                  <a16:creationId xmlns:a16="http://schemas.microsoft.com/office/drawing/2014/main" id="{0D69A853-B2F9-4AA7-B53E-FBCC80A8770F}"/>
                </a:ext>
              </a:extLst>
            </p:cNvPr>
            <p:cNvSpPr/>
            <p:nvPr userDrawn="1"/>
          </p:nvSpPr>
          <p:spPr>
            <a:xfrm>
              <a:off x="12391601" y="435697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4" name="Rechthoek 73">
              <a:extLst>
                <a:ext uri="{FF2B5EF4-FFF2-40B4-BE49-F238E27FC236}">
                  <a16:creationId xmlns:a16="http://schemas.microsoft.com/office/drawing/2014/main" id="{8C31AE70-E623-4AA3-A4F9-858C769C8990}"/>
                </a:ext>
              </a:extLst>
            </p:cNvPr>
            <p:cNvSpPr/>
            <p:nvPr userDrawn="1"/>
          </p:nvSpPr>
          <p:spPr>
            <a:xfrm>
              <a:off x="12757283" y="4423037"/>
              <a:ext cx="2817996" cy="7452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5" name="Rechte verbindingslijn 74">
              <a:extLst>
                <a:ext uri="{FF2B5EF4-FFF2-40B4-BE49-F238E27FC236}">
                  <a16:creationId xmlns:a16="http://schemas.microsoft.com/office/drawing/2014/main" id="{A8354969-5DF5-403C-B2C3-7D900493E47F}"/>
                </a:ext>
              </a:extLst>
            </p:cNvPr>
            <p:cNvCxnSpPr>
              <a:cxnSpLocks/>
            </p:cNvCxnSpPr>
            <p:nvPr userDrawn="1"/>
          </p:nvCxnSpPr>
          <p:spPr>
            <a:xfrm>
              <a:off x="12397261" y="4238811"/>
              <a:ext cx="3178017" cy="0"/>
            </a:xfrm>
            <a:prstGeom prst="line">
              <a:avLst/>
            </a:prstGeom>
            <a:noFill/>
            <a:ln w="3175" cap="flat" cmpd="sng" algn="ctr">
              <a:solidFill>
                <a:schemeClr val="accent1"/>
              </a:solidFill>
              <a:prstDash val="solid"/>
            </a:ln>
            <a:effectLst/>
          </p:spPr>
        </p:cxnSp>
        <p:grpSp>
          <p:nvGrpSpPr>
            <p:cNvPr id="76" name="Groep 75">
              <a:extLst>
                <a:ext uri="{FF2B5EF4-FFF2-40B4-BE49-F238E27FC236}">
                  <a16:creationId xmlns:a16="http://schemas.microsoft.com/office/drawing/2014/main" id="{8B830A0A-3CF3-486D-B9C6-9D51B08AEFF1}"/>
                </a:ext>
              </a:extLst>
            </p:cNvPr>
            <p:cNvGrpSpPr/>
            <p:nvPr userDrawn="1"/>
          </p:nvGrpSpPr>
          <p:grpSpPr>
            <a:xfrm>
              <a:off x="12696514" y="5244422"/>
              <a:ext cx="514284" cy="612918"/>
              <a:chOff x="12682980" y="3403241"/>
              <a:chExt cx="622284" cy="741632"/>
            </a:xfrm>
          </p:grpSpPr>
          <p:grpSp>
            <p:nvGrpSpPr>
              <p:cNvPr id="104" name="Groep 103">
                <a:extLst>
                  <a:ext uri="{FF2B5EF4-FFF2-40B4-BE49-F238E27FC236}">
                    <a16:creationId xmlns:a16="http://schemas.microsoft.com/office/drawing/2014/main" id="{8BBC1D7A-1274-4254-ABB5-9B310C49BF20}"/>
                  </a:ext>
                </a:extLst>
              </p:cNvPr>
              <p:cNvGrpSpPr/>
              <p:nvPr userDrawn="1"/>
            </p:nvGrpSpPr>
            <p:grpSpPr>
              <a:xfrm>
                <a:off x="12771568" y="3403241"/>
                <a:ext cx="467138" cy="448489"/>
                <a:chOff x="12782195" y="3403241"/>
                <a:chExt cx="467138" cy="448489"/>
              </a:xfrm>
            </p:grpSpPr>
            <p:grpSp>
              <p:nvGrpSpPr>
                <p:cNvPr id="107" name="Groep 106">
                  <a:extLst>
                    <a:ext uri="{FF2B5EF4-FFF2-40B4-BE49-F238E27FC236}">
                      <a16:creationId xmlns:a16="http://schemas.microsoft.com/office/drawing/2014/main" id="{18E5DC29-8748-43E2-8C8A-03E86D08A7E1}"/>
                    </a:ext>
                  </a:extLst>
                </p:cNvPr>
                <p:cNvGrpSpPr/>
                <p:nvPr userDrawn="1"/>
              </p:nvGrpSpPr>
              <p:grpSpPr>
                <a:xfrm>
                  <a:off x="12782195" y="3403241"/>
                  <a:ext cx="412967" cy="393907"/>
                  <a:chOff x="13554906" y="3320109"/>
                  <a:chExt cx="443906" cy="423419"/>
                </a:xfrm>
              </p:grpSpPr>
              <p:grpSp>
                <p:nvGrpSpPr>
                  <p:cNvPr id="114" name="Groep 113">
                    <a:extLst>
                      <a:ext uri="{FF2B5EF4-FFF2-40B4-BE49-F238E27FC236}">
                        <a16:creationId xmlns:a16="http://schemas.microsoft.com/office/drawing/2014/main" id="{8BF3A880-6CA3-443B-866E-5C1F86325CE3}"/>
                      </a:ext>
                    </a:extLst>
                  </p:cNvPr>
                  <p:cNvGrpSpPr/>
                  <p:nvPr userDrawn="1"/>
                </p:nvGrpSpPr>
                <p:grpSpPr>
                  <a:xfrm>
                    <a:off x="13554906" y="3320109"/>
                    <a:ext cx="443906" cy="423419"/>
                    <a:chOff x="12909684" y="1276143"/>
                    <a:chExt cx="443906" cy="423419"/>
                  </a:xfrm>
                </p:grpSpPr>
                <p:sp>
                  <p:nvSpPr>
                    <p:cNvPr id="117" name="Rechthoek 116">
                      <a:extLst>
                        <a:ext uri="{FF2B5EF4-FFF2-40B4-BE49-F238E27FC236}">
                          <a16:creationId xmlns:a16="http://schemas.microsoft.com/office/drawing/2014/main" id="{DC412B0C-05F8-4CC8-A883-23E6ADB79EB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18" name="Rechthoek 117">
                      <a:extLst>
                        <a:ext uri="{FF2B5EF4-FFF2-40B4-BE49-F238E27FC236}">
                          <a16:creationId xmlns:a16="http://schemas.microsoft.com/office/drawing/2014/main" id="{E9E3DB5F-E069-4C6E-A5C6-B2D7B972DD4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19" name="Ovaal 118">
                      <a:extLst>
                        <a:ext uri="{FF2B5EF4-FFF2-40B4-BE49-F238E27FC236}">
                          <a16:creationId xmlns:a16="http://schemas.microsoft.com/office/drawing/2014/main" id="{300ED7E5-B6A4-44CD-A433-34385B8529A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15" name="Afbeelding 114">
                    <a:extLst>
                      <a:ext uri="{FF2B5EF4-FFF2-40B4-BE49-F238E27FC236}">
                        <a16:creationId xmlns:a16="http://schemas.microsoft.com/office/drawing/2014/main" id="{46BEB38A-8A60-47E0-8D8F-D4A7783FE7CA}"/>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16" name="Afbeelding 115">
                    <a:extLst>
                      <a:ext uri="{FF2B5EF4-FFF2-40B4-BE49-F238E27FC236}">
                        <a16:creationId xmlns:a16="http://schemas.microsoft.com/office/drawing/2014/main" id="{BE8BD381-9FEA-4166-916E-4EFAEE409DD8}"/>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08" name="Groep 107">
                  <a:extLst>
                    <a:ext uri="{FF2B5EF4-FFF2-40B4-BE49-F238E27FC236}">
                      <a16:creationId xmlns:a16="http://schemas.microsoft.com/office/drawing/2014/main" id="{9CD32EC2-D722-4F65-8765-27BB329329B7}"/>
                    </a:ext>
                  </a:extLst>
                </p:cNvPr>
                <p:cNvGrpSpPr/>
                <p:nvPr userDrawn="1"/>
              </p:nvGrpSpPr>
              <p:grpSpPr>
                <a:xfrm>
                  <a:off x="13103513" y="3705268"/>
                  <a:ext cx="145820" cy="146462"/>
                  <a:chOff x="13096169" y="3602278"/>
                  <a:chExt cx="145820" cy="146462"/>
                </a:xfrm>
              </p:grpSpPr>
              <p:sp>
                <p:nvSpPr>
                  <p:cNvPr id="112" name="Rechthoek 111">
                    <a:extLst>
                      <a:ext uri="{FF2B5EF4-FFF2-40B4-BE49-F238E27FC236}">
                        <a16:creationId xmlns:a16="http://schemas.microsoft.com/office/drawing/2014/main" id="{2542B3F5-DD21-434F-9CE4-D8F10F52DC7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3" name="Rechthoek 112">
                    <a:extLst>
                      <a:ext uri="{FF2B5EF4-FFF2-40B4-BE49-F238E27FC236}">
                        <a16:creationId xmlns:a16="http://schemas.microsoft.com/office/drawing/2014/main" id="{61D0A2AE-83E3-4F3F-ABE0-9F79B19771A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09" name="Groep 108">
                  <a:extLst>
                    <a:ext uri="{FF2B5EF4-FFF2-40B4-BE49-F238E27FC236}">
                      <a16:creationId xmlns:a16="http://schemas.microsoft.com/office/drawing/2014/main" id="{4C81F029-1EAF-4FCC-B43F-20B0F45FBE15}"/>
                    </a:ext>
                  </a:extLst>
                </p:cNvPr>
                <p:cNvGrpSpPr/>
                <p:nvPr userDrawn="1"/>
              </p:nvGrpSpPr>
              <p:grpSpPr>
                <a:xfrm rot="10800000">
                  <a:off x="13061402" y="3665637"/>
                  <a:ext cx="145820" cy="146462"/>
                  <a:chOff x="13096169" y="3602278"/>
                  <a:chExt cx="145820" cy="146462"/>
                </a:xfrm>
              </p:grpSpPr>
              <p:sp>
                <p:nvSpPr>
                  <p:cNvPr id="110" name="Rechthoek 109">
                    <a:extLst>
                      <a:ext uri="{FF2B5EF4-FFF2-40B4-BE49-F238E27FC236}">
                        <a16:creationId xmlns:a16="http://schemas.microsoft.com/office/drawing/2014/main" id="{9EB586C3-0040-4F2A-98BC-A3AB80FB061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1" name="Rechthoek 110">
                    <a:extLst>
                      <a:ext uri="{FF2B5EF4-FFF2-40B4-BE49-F238E27FC236}">
                        <a16:creationId xmlns:a16="http://schemas.microsoft.com/office/drawing/2014/main" id="{7205ECC8-1D91-4F5D-8CEC-04DDBCDBD35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05" name="Rechthoek 104">
                <a:extLst>
                  <a:ext uri="{FF2B5EF4-FFF2-40B4-BE49-F238E27FC236}">
                    <a16:creationId xmlns:a16="http://schemas.microsoft.com/office/drawing/2014/main" id="{2383AA45-35D3-40C4-9112-6A30B30E8022}"/>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06" name="Gelijkbenige driehoek 105">
                <a:extLst>
                  <a:ext uri="{FF2B5EF4-FFF2-40B4-BE49-F238E27FC236}">
                    <a16:creationId xmlns:a16="http://schemas.microsoft.com/office/drawing/2014/main" id="{4A584645-0398-4814-9849-A653E735C32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77" name="Ovaal 76">
              <a:extLst>
                <a:ext uri="{FF2B5EF4-FFF2-40B4-BE49-F238E27FC236}">
                  <a16:creationId xmlns:a16="http://schemas.microsoft.com/office/drawing/2014/main" id="{3649FAE8-4541-4DCC-A957-7C30303ECAD2}"/>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8" name="Rechthoek 77">
              <a:extLst>
                <a:ext uri="{FF2B5EF4-FFF2-40B4-BE49-F238E27FC236}">
                  <a16:creationId xmlns:a16="http://schemas.microsoft.com/office/drawing/2014/main" id="{825FD7CA-FB8D-47F4-963B-2F5724C30FD2}"/>
                </a:ext>
              </a:extLst>
            </p:cNvPr>
            <p:cNvSpPr/>
            <p:nvPr userDrawn="1"/>
          </p:nvSpPr>
          <p:spPr>
            <a:xfrm>
              <a:off x="12757283" y="2684014"/>
              <a:ext cx="2817996" cy="43496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9" name="Rechte verbindingslijn 78">
              <a:extLst>
                <a:ext uri="{FF2B5EF4-FFF2-40B4-BE49-F238E27FC236}">
                  <a16:creationId xmlns:a16="http://schemas.microsoft.com/office/drawing/2014/main" id="{6319E675-E3FE-4BD1-A6AD-D56A9A2B146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sp>
          <p:nvSpPr>
            <p:cNvPr id="80" name="Rechthoek 79">
              <a:extLst>
                <a:ext uri="{FF2B5EF4-FFF2-40B4-BE49-F238E27FC236}">
                  <a16:creationId xmlns:a16="http://schemas.microsoft.com/office/drawing/2014/main" id="{17C660D4-288B-4CE7-87BF-AE3A75133501}"/>
                </a:ext>
              </a:extLst>
            </p:cNvPr>
            <p:cNvSpPr/>
            <p:nvPr userDrawn="1"/>
          </p:nvSpPr>
          <p:spPr>
            <a:xfrm>
              <a:off x="12757282" y="3190782"/>
              <a:ext cx="1452013" cy="805220"/>
            </a:xfrm>
            <a:prstGeom prst="rect">
              <a:avLst/>
            </a:prstGeom>
            <a:pattFill prst="ltUpDiag">
              <a:fgClr>
                <a:schemeClr val="bg2"/>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900" b="0" i="1" noProof="0" dirty="0">
                <a:solidFill>
                  <a:schemeClr val="tx1"/>
                </a:solidFill>
              </a:endParaRPr>
            </a:p>
          </p:txBody>
        </p:sp>
        <p:grpSp>
          <p:nvGrpSpPr>
            <p:cNvPr id="81" name="Groep 80">
              <a:extLst>
                <a:ext uri="{FF2B5EF4-FFF2-40B4-BE49-F238E27FC236}">
                  <a16:creationId xmlns:a16="http://schemas.microsoft.com/office/drawing/2014/main" id="{AFA38B25-9920-4C8E-BB12-4D75719039F1}"/>
                </a:ext>
              </a:extLst>
            </p:cNvPr>
            <p:cNvGrpSpPr/>
            <p:nvPr userDrawn="1"/>
          </p:nvGrpSpPr>
          <p:grpSpPr>
            <a:xfrm>
              <a:off x="13717196" y="3487056"/>
              <a:ext cx="1195723" cy="678267"/>
              <a:chOff x="12757284" y="3224292"/>
              <a:chExt cx="1195723" cy="678267"/>
            </a:xfrm>
          </p:grpSpPr>
          <p:sp>
            <p:nvSpPr>
              <p:cNvPr id="83" name="Rechthoek 82">
                <a:extLst>
                  <a:ext uri="{FF2B5EF4-FFF2-40B4-BE49-F238E27FC236}">
                    <a16:creationId xmlns:a16="http://schemas.microsoft.com/office/drawing/2014/main" id="{DA7445D2-0D4B-4240-B8D7-89C844A4E20E}"/>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84" name="Rechthoek 83">
                <a:extLst>
                  <a:ext uri="{FF2B5EF4-FFF2-40B4-BE49-F238E27FC236}">
                    <a16:creationId xmlns:a16="http://schemas.microsoft.com/office/drawing/2014/main" id="{219EBBAD-0BAA-40C8-A034-84E42486BF55}"/>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85" name="Groep 84">
                <a:extLst>
                  <a:ext uri="{FF2B5EF4-FFF2-40B4-BE49-F238E27FC236}">
                    <a16:creationId xmlns:a16="http://schemas.microsoft.com/office/drawing/2014/main" id="{08D0E25B-9B43-4338-9CA9-CBE27ACE7CE0}"/>
                  </a:ext>
                </a:extLst>
              </p:cNvPr>
              <p:cNvGrpSpPr/>
              <p:nvPr userDrawn="1"/>
            </p:nvGrpSpPr>
            <p:grpSpPr>
              <a:xfrm>
                <a:off x="12839234" y="3289794"/>
                <a:ext cx="155951" cy="131922"/>
                <a:chOff x="12968836" y="3354170"/>
                <a:chExt cx="404806" cy="342433"/>
              </a:xfrm>
            </p:grpSpPr>
            <p:sp>
              <p:nvSpPr>
                <p:cNvPr id="98" name="Rechthoek: afgeronde hoeken 97">
                  <a:extLst>
                    <a:ext uri="{FF2B5EF4-FFF2-40B4-BE49-F238E27FC236}">
                      <a16:creationId xmlns:a16="http://schemas.microsoft.com/office/drawing/2014/main" id="{B37EFE80-3882-4F05-AFB4-BF32DC0AD48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99" name="Rechthoek 98">
                  <a:extLst>
                    <a:ext uri="{FF2B5EF4-FFF2-40B4-BE49-F238E27FC236}">
                      <a16:creationId xmlns:a16="http://schemas.microsoft.com/office/drawing/2014/main" id="{E888DD93-1E54-4981-AC20-CC8213C41DC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0" name="Rechthoek 99">
                  <a:extLst>
                    <a:ext uri="{FF2B5EF4-FFF2-40B4-BE49-F238E27FC236}">
                      <a16:creationId xmlns:a16="http://schemas.microsoft.com/office/drawing/2014/main" id="{5FFD538F-2DB2-4099-B921-E79696DFABB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1" name="Rechthoek 100">
                  <a:extLst>
                    <a:ext uri="{FF2B5EF4-FFF2-40B4-BE49-F238E27FC236}">
                      <a16:creationId xmlns:a16="http://schemas.microsoft.com/office/drawing/2014/main" id="{ABB1C088-D529-4309-82A6-608BF47303E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2" name="Rechthoek 101">
                  <a:extLst>
                    <a:ext uri="{FF2B5EF4-FFF2-40B4-BE49-F238E27FC236}">
                      <a16:creationId xmlns:a16="http://schemas.microsoft.com/office/drawing/2014/main" id="{AD8CA221-1C6D-41AD-8F9B-CD5836E8412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3" name="Rechthoek 102">
                  <a:extLst>
                    <a:ext uri="{FF2B5EF4-FFF2-40B4-BE49-F238E27FC236}">
                      <a16:creationId xmlns:a16="http://schemas.microsoft.com/office/drawing/2014/main" id="{31607260-8EB5-4275-A3B4-D65777A0C78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86" name="Groep 85">
                <a:extLst>
                  <a:ext uri="{FF2B5EF4-FFF2-40B4-BE49-F238E27FC236}">
                    <a16:creationId xmlns:a16="http://schemas.microsoft.com/office/drawing/2014/main" id="{99FE5C6F-FEE9-4A8B-B500-24CD341832A8}"/>
                  </a:ext>
                </a:extLst>
              </p:cNvPr>
              <p:cNvGrpSpPr/>
              <p:nvPr userDrawn="1"/>
            </p:nvGrpSpPr>
            <p:grpSpPr>
              <a:xfrm>
                <a:off x="12819679" y="3589117"/>
                <a:ext cx="166739" cy="218963"/>
                <a:chOff x="12940828" y="3950597"/>
                <a:chExt cx="432813" cy="568367"/>
              </a:xfrm>
            </p:grpSpPr>
            <p:grpSp>
              <p:nvGrpSpPr>
                <p:cNvPr id="90" name="Groep 89">
                  <a:extLst>
                    <a:ext uri="{FF2B5EF4-FFF2-40B4-BE49-F238E27FC236}">
                      <a16:creationId xmlns:a16="http://schemas.microsoft.com/office/drawing/2014/main" id="{7FEDA99C-8F3D-429A-AAEB-DBCDCB9919D4}"/>
                    </a:ext>
                  </a:extLst>
                </p:cNvPr>
                <p:cNvGrpSpPr/>
                <p:nvPr userDrawn="1"/>
              </p:nvGrpSpPr>
              <p:grpSpPr>
                <a:xfrm>
                  <a:off x="13000382" y="4006891"/>
                  <a:ext cx="373259" cy="315747"/>
                  <a:chOff x="12968836" y="3354170"/>
                  <a:chExt cx="404806" cy="342433"/>
                </a:xfrm>
              </p:grpSpPr>
              <p:sp>
                <p:nvSpPr>
                  <p:cNvPr id="92" name="Rechthoek: afgeronde hoeken 91">
                    <a:extLst>
                      <a:ext uri="{FF2B5EF4-FFF2-40B4-BE49-F238E27FC236}">
                        <a16:creationId xmlns:a16="http://schemas.microsoft.com/office/drawing/2014/main" id="{E01B3A67-48C2-4DCF-B3FD-2F83CF24E27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93" name="Rechthoek 92">
                    <a:extLst>
                      <a:ext uri="{FF2B5EF4-FFF2-40B4-BE49-F238E27FC236}">
                        <a16:creationId xmlns:a16="http://schemas.microsoft.com/office/drawing/2014/main" id="{566B9CB4-6ABF-4D70-9B26-51FA019FBD4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4" name="Rechthoek 93">
                    <a:extLst>
                      <a:ext uri="{FF2B5EF4-FFF2-40B4-BE49-F238E27FC236}">
                        <a16:creationId xmlns:a16="http://schemas.microsoft.com/office/drawing/2014/main" id="{9E710FB5-CAFA-4B5C-9954-4AAFD027D31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5" name="Rechthoek 94">
                    <a:extLst>
                      <a:ext uri="{FF2B5EF4-FFF2-40B4-BE49-F238E27FC236}">
                        <a16:creationId xmlns:a16="http://schemas.microsoft.com/office/drawing/2014/main" id="{97B131CE-6F9B-43A6-BC25-0A8A82E018C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6" name="Rechthoek 95">
                    <a:extLst>
                      <a:ext uri="{FF2B5EF4-FFF2-40B4-BE49-F238E27FC236}">
                        <a16:creationId xmlns:a16="http://schemas.microsoft.com/office/drawing/2014/main" id="{BA8E5475-D515-4EE7-95B6-61878D13C74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7" name="Rechthoek 96">
                    <a:extLst>
                      <a:ext uri="{FF2B5EF4-FFF2-40B4-BE49-F238E27FC236}">
                        <a16:creationId xmlns:a16="http://schemas.microsoft.com/office/drawing/2014/main" id="{29B883AD-3524-494A-AF3A-3C3A71927E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91" name="Boog 90">
                  <a:extLst>
                    <a:ext uri="{FF2B5EF4-FFF2-40B4-BE49-F238E27FC236}">
                      <a16:creationId xmlns:a16="http://schemas.microsoft.com/office/drawing/2014/main" id="{822F25B7-F665-4427-82B5-DD662C44569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sz="2000" noProof="0"/>
                </a:p>
              </p:txBody>
            </p:sp>
          </p:grpSp>
          <p:sp>
            <p:nvSpPr>
              <p:cNvPr id="87" name="Tekstvak 86">
                <a:extLst>
                  <a:ext uri="{FF2B5EF4-FFF2-40B4-BE49-F238E27FC236}">
                    <a16:creationId xmlns:a16="http://schemas.microsoft.com/office/drawing/2014/main" id="{054053DA-DE73-4346-9855-016E68B6559C}"/>
                  </a:ext>
                </a:extLst>
              </p:cNvPr>
              <p:cNvSpPr txBox="1"/>
              <p:nvPr userDrawn="1"/>
            </p:nvSpPr>
            <p:spPr>
              <a:xfrm>
                <a:off x="12997648" y="3263402"/>
                <a:ext cx="855209" cy="18928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700" b="0" kern="1200" noProof="0">
                    <a:solidFill>
                      <a:schemeClr val="tx1"/>
                    </a:solidFill>
                    <a:latin typeface="Arial" panose="020B0604020202020204" pitchFamily="34" charset="0"/>
                    <a:ea typeface="+mn-ea"/>
                    <a:cs typeface="Arial" panose="020B0604020202020204" pitchFamily="34" charset="0"/>
                  </a:rPr>
                  <a:t>Indeling</a:t>
                </a:r>
              </a:p>
            </p:txBody>
          </p:sp>
          <p:sp>
            <p:nvSpPr>
              <p:cNvPr id="88" name="Tekstvak 87">
                <a:extLst>
                  <a:ext uri="{FF2B5EF4-FFF2-40B4-BE49-F238E27FC236}">
                    <a16:creationId xmlns:a16="http://schemas.microsoft.com/office/drawing/2014/main" id="{C6A8E84B-0FAC-4DA5-88F5-C626C442B684}"/>
                  </a:ext>
                </a:extLst>
              </p:cNvPr>
              <p:cNvSpPr txBox="1"/>
              <p:nvPr userDrawn="1"/>
            </p:nvSpPr>
            <p:spPr>
              <a:xfrm>
                <a:off x="12984219" y="3584528"/>
                <a:ext cx="855209" cy="18928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7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89" name="Picture 3">
                <a:extLst>
                  <a:ext uri="{FF2B5EF4-FFF2-40B4-BE49-F238E27FC236}">
                    <a16:creationId xmlns:a16="http://schemas.microsoft.com/office/drawing/2014/main" id="{F509BFD5-48ED-4B26-A2F6-CB2AB433D9C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Rechthoek 81">
              <a:extLst>
                <a:ext uri="{FF2B5EF4-FFF2-40B4-BE49-F238E27FC236}">
                  <a16:creationId xmlns:a16="http://schemas.microsoft.com/office/drawing/2014/main" id="{FA6868CB-E367-49DC-9955-2DA4D9131237}"/>
                </a:ext>
              </a:extLst>
            </p:cNvPr>
            <p:cNvSpPr/>
            <p:nvPr userDrawn="1"/>
          </p:nvSpPr>
          <p:spPr>
            <a:xfrm>
              <a:off x="13222706" y="3335615"/>
              <a:ext cx="872539" cy="9338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900" b="0" i="1" noProof="0" dirty="0">
                <a:solidFill>
                  <a:schemeClr val="tx1"/>
                </a:solidFill>
              </a:endParaRPr>
            </a:p>
          </p:txBody>
        </p:sp>
      </p:grpSp>
    </p:spTree>
    <p:extLst>
      <p:ext uri="{BB962C8B-B14F-4D97-AF65-F5344CB8AC3E}">
        <p14:creationId xmlns:p14="http://schemas.microsoft.com/office/powerpoint/2010/main" val="250124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C497BE0C-50C1-4CF0-9B75-F7CC2C80FB6D}"/>
              </a:ext>
            </a:extLst>
          </p:cNvPr>
          <p:cNvSpPr>
            <a:spLocks noGrp="1"/>
          </p:cNvSpPr>
          <p:nvPr>
            <p:ph type="pic" sz="quarter" idx="13" hasCustomPrompt="1"/>
          </p:nvPr>
        </p:nvSpPr>
        <p:spPr>
          <a:xfrm>
            <a:off x="0" y="0"/>
            <a:ext cx="12191998"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47B88916-980D-4339-A917-36F26D928CEB}"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980356" y="-491319"/>
            <a:ext cx="2231288"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AFBEELDING</a:t>
            </a:r>
          </a:p>
        </p:txBody>
      </p:sp>
      <p:grpSp>
        <p:nvGrpSpPr>
          <p:cNvPr id="11" name="GRID" hidden="1">
            <a:extLst>
              <a:ext uri="{FF2B5EF4-FFF2-40B4-BE49-F238E27FC236}">
                <a16:creationId xmlns:a16="http://schemas.microsoft.com/office/drawing/2014/main" id="{EDC52ABE-1DE7-4786-A5BA-F9B01707B683}"/>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922B8D45-9F14-49C3-AD1D-0FB093584F75}"/>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AA79CD-6AF7-4318-9AED-61FB124CA555}"/>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AC87A8E-8C60-407F-B0EE-C1DB90535EB4}"/>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7ECB5EE3-8FAA-418B-9D04-2DCDFF9A7A52}"/>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B61DFD9-029B-4094-B0EC-0019E67C4F45}"/>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141075C8-4EFF-448C-8DB5-3A6A05847A8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6CED089A-EB6E-46F4-85D9-A4D59F93AC20}"/>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E426928-3F51-4A6D-BAFE-698561A7732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1" name="Instructie">
            <a:extLst>
              <a:ext uri="{FF2B5EF4-FFF2-40B4-BE49-F238E27FC236}">
                <a16:creationId xmlns:a16="http://schemas.microsoft.com/office/drawing/2014/main" id="{99314290-A910-4178-BE55-AAB25296CBBD}"/>
              </a:ext>
            </a:extLst>
          </p:cNvPr>
          <p:cNvGrpSpPr/>
          <p:nvPr userDrawn="1"/>
        </p:nvGrpSpPr>
        <p:grpSpPr>
          <a:xfrm>
            <a:off x="12391601" y="0"/>
            <a:ext cx="3183678" cy="6865277"/>
            <a:chOff x="12391601" y="0"/>
            <a:chExt cx="3183678" cy="6865277"/>
          </a:xfrm>
        </p:grpSpPr>
        <p:grpSp>
          <p:nvGrpSpPr>
            <p:cNvPr id="62" name="Meer informatie">
              <a:extLst>
                <a:ext uri="{FF2B5EF4-FFF2-40B4-BE49-F238E27FC236}">
                  <a16:creationId xmlns:a16="http://schemas.microsoft.com/office/drawing/2014/main" id="{26D45F86-A6A3-431A-B13B-383B95A315B4}"/>
                </a:ext>
              </a:extLst>
            </p:cNvPr>
            <p:cNvGrpSpPr/>
            <p:nvPr userDrawn="1"/>
          </p:nvGrpSpPr>
          <p:grpSpPr>
            <a:xfrm>
              <a:off x="12396764" y="6082004"/>
              <a:ext cx="3178515" cy="783273"/>
              <a:chOff x="-3741486" y="3386444"/>
              <a:chExt cx="3178515" cy="783273"/>
            </a:xfrm>
          </p:grpSpPr>
          <p:sp>
            <p:nvSpPr>
              <p:cNvPr id="128" name="Freeform 101">
                <a:extLst>
                  <a:ext uri="{FF2B5EF4-FFF2-40B4-BE49-F238E27FC236}">
                    <a16:creationId xmlns:a16="http://schemas.microsoft.com/office/drawing/2014/main" id="{194BED30-376E-4C12-A48D-3FA14447B1D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050" noProof="0"/>
              </a:p>
            </p:txBody>
          </p:sp>
          <p:sp>
            <p:nvSpPr>
              <p:cNvPr id="129" name="Rechthoek 128">
                <a:extLst>
                  <a:ext uri="{FF2B5EF4-FFF2-40B4-BE49-F238E27FC236}">
                    <a16:creationId xmlns:a16="http://schemas.microsoft.com/office/drawing/2014/main" id="{805A5264-6D5C-4125-B205-E13F1BCA1E4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0" name="Rechte verbindingslijn 129">
                <a:extLst>
                  <a:ext uri="{FF2B5EF4-FFF2-40B4-BE49-F238E27FC236}">
                    <a16:creationId xmlns:a16="http://schemas.microsoft.com/office/drawing/2014/main" id="{C25CD1EA-B586-4019-9ADD-C6B63E1C7BA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3" name="Rechthoek 62">
              <a:extLst>
                <a:ext uri="{FF2B5EF4-FFF2-40B4-BE49-F238E27FC236}">
                  <a16:creationId xmlns:a16="http://schemas.microsoft.com/office/drawing/2014/main" id="{971B2EF9-FAFB-4855-85D2-CEAA9AF2A38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4" name="Ovaal 63">
              <a:extLst>
                <a:ext uri="{FF2B5EF4-FFF2-40B4-BE49-F238E27FC236}">
                  <a16:creationId xmlns:a16="http://schemas.microsoft.com/office/drawing/2014/main" id="{A760B562-66CC-4078-8299-356064DCAD62}"/>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5" name="Rechte verbindingslijn 64">
              <a:extLst>
                <a:ext uri="{FF2B5EF4-FFF2-40B4-BE49-F238E27FC236}">
                  <a16:creationId xmlns:a16="http://schemas.microsoft.com/office/drawing/2014/main" id="{89FC74BE-6814-4343-A042-8BF3CD6999F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6" name="Rechte verbindingslijn 65">
              <a:extLst>
                <a:ext uri="{FF2B5EF4-FFF2-40B4-BE49-F238E27FC236}">
                  <a16:creationId xmlns:a16="http://schemas.microsoft.com/office/drawing/2014/main" id="{0E076918-B607-4DA3-A5F4-27F3E99C52B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7" name="Rechthoek 66">
              <a:extLst>
                <a:ext uri="{FF2B5EF4-FFF2-40B4-BE49-F238E27FC236}">
                  <a16:creationId xmlns:a16="http://schemas.microsoft.com/office/drawing/2014/main" id="{2FA5FDDD-849E-470A-83CF-C88F4D89DCE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9FBF073C-3D1E-4E01-9D0A-4775324E1A42}"/>
                </a:ext>
              </a:extLst>
            </p:cNvPr>
            <p:cNvCxnSpPr>
              <a:cxnSpLocks/>
            </p:cNvCxnSpPr>
            <p:nvPr userDrawn="1"/>
          </p:nvCxnSpPr>
          <p:spPr>
            <a:xfrm>
              <a:off x="12397261" y="5964121"/>
              <a:ext cx="3178017" cy="0"/>
            </a:xfrm>
            <a:prstGeom prst="line">
              <a:avLst/>
            </a:prstGeom>
            <a:noFill/>
            <a:ln w="3175" cap="flat" cmpd="sng" algn="ctr">
              <a:solidFill>
                <a:schemeClr val="accent1"/>
              </a:solidFill>
              <a:prstDash val="solid"/>
            </a:ln>
            <a:effectLst/>
          </p:spPr>
        </p:cxnSp>
        <p:sp>
          <p:nvSpPr>
            <p:cNvPr id="69" name="Ovaal 68">
              <a:extLst>
                <a:ext uri="{FF2B5EF4-FFF2-40B4-BE49-F238E27FC236}">
                  <a16:creationId xmlns:a16="http://schemas.microsoft.com/office/drawing/2014/main" id="{8031CE1D-F534-434F-B120-DC66F816211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0" name="Rechthoek 69">
              <a:extLst>
                <a:ext uri="{FF2B5EF4-FFF2-40B4-BE49-F238E27FC236}">
                  <a16:creationId xmlns:a16="http://schemas.microsoft.com/office/drawing/2014/main" id="{D91ECC7F-8FA8-49D7-B66B-AE96ACAE7E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1" name="Groep 70">
              <a:extLst>
                <a:ext uri="{FF2B5EF4-FFF2-40B4-BE49-F238E27FC236}">
                  <a16:creationId xmlns:a16="http://schemas.microsoft.com/office/drawing/2014/main" id="{3AA53E8D-4177-43ED-8346-DFEC84CCB13D}"/>
                </a:ext>
              </a:extLst>
            </p:cNvPr>
            <p:cNvGrpSpPr/>
            <p:nvPr userDrawn="1"/>
          </p:nvGrpSpPr>
          <p:grpSpPr>
            <a:xfrm>
              <a:off x="12757282" y="2184550"/>
              <a:ext cx="825500" cy="209550"/>
              <a:chOff x="13504624" y="2482850"/>
              <a:chExt cx="825500" cy="209550"/>
            </a:xfrm>
          </p:grpSpPr>
          <p:sp>
            <p:nvSpPr>
              <p:cNvPr id="125" name="Rechthoek 124">
                <a:extLst>
                  <a:ext uri="{FF2B5EF4-FFF2-40B4-BE49-F238E27FC236}">
                    <a16:creationId xmlns:a16="http://schemas.microsoft.com/office/drawing/2014/main" id="{6ED528C5-2E7F-4913-9231-F351E7138F7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26" name="Rechte verbindingslijn 125">
                <a:extLst>
                  <a:ext uri="{FF2B5EF4-FFF2-40B4-BE49-F238E27FC236}">
                    <a16:creationId xmlns:a16="http://schemas.microsoft.com/office/drawing/2014/main" id="{A2C4C955-4CE2-4B4E-AF64-5883E0B1F32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7" name="Gelijkbenige driehoek 126">
                <a:extLst>
                  <a:ext uri="{FF2B5EF4-FFF2-40B4-BE49-F238E27FC236}">
                    <a16:creationId xmlns:a16="http://schemas.microsoft.com/office/drawing/2014/main" id="{1B94CB17-7F78-4AF5-A294-C093D7FFAF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72" name="Groep 71">
              <a:extLst>
                <a:ext uri="{FF2B5EF4-FFF2-40B4-BE49-F238E27FC236}">
                  <a16:creationId xmlns:a16="http://schemas.microsoft.com/office/drawing/2014/main" id="{BDFB755D-F544-4C2F-9D18-EBE29A8996C4}"/>
                </a:ext>
              </a:extLst>
            </p:cNvPr>
            <p:cNvGrpSpPr/>
            <p:nvPr userDrawn="1"/>
          </p:nvGrpSpPr>
          <p:grpSpPr>
            <a:xfrm>
              <a:off x="12757282" y="1141626"/>
              <a:ext cx="294789" cy="318834"/>
              <a:chOff x="14466489" y="1001522"/>
              <a:chExt cx="290627" cy="314333"/>
            </a:xfrm>
          </p:grpSpPr>
          <p:sp>
            <p:nvSpPr>
              <p:cNvPr id="119" name="Rechthoek 118">
                <a:extLst>
                  <a:ext uri="{FF2B5EF4-FFF2-40B4-BE49-F238E27FC236}">
                    <a16:creationId xmlns:a16="http://schemas.microsoft.com/office/drawing/2014/main" id="{50136DCC-469D-4433-BF1A-D697D66F886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20" name="Ovaal 119">
                <a:extLst>
                  <a:ext uri="{FF2B5EF4-FFF2-40B4-BE49-F238E27FC236}">
                    <a16:creationId xmlns:a16="http://schemas.microsoft.com/office/drawing/2014/main" id="{F938FFC6-8549-4BAD-8AF2-5857915D9D0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21" name="Vrije vorm: vorm 120">
                <a:extLst>
                  <a:ext uri="{FF2B5EF4-FFF2-40B4-BE49-F238E27FC236}">
                    <a16:creationId xmlns:a16="http://schemas.microsoft.com/office/drawing/2014/main" id="{47A8B21B-E309-4DD2-8F09-397B2C1A44C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22" name="Rechthoek: afgeronde hoeken 121">
                <a:extLst>
                  <a:ext uri="{FF2B5EF4-FFF2-40B4-BE49-F238E27FC236}">
                    <a16:creationId xmlns:a16="http://schemas.microsoft.com/office/drawing/2014/main" id="{93373FAB-437A-465C-81E3-8AE378345E1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23" name="Rechte verbindingslijn 122">
                <a:extLst>
                  <a:ext uri="{FF2B5EF4-FFF2-40B4-BE49-F238E27FC236}">
                    <a16:creationId xmlns:a16="http://schemas.microsoft.com/office/drawing/2014/main" id="{16D34EF0-A67B-44CF-B98A-911D34ACF92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4" name="Rechte verbindingslijn 123">
                <a:extLst>
                  <a:ext uri="{FF2B5EF4-FFF2-40B4-BE49-F238E27FC236}">
                    <a16:creationId xmlns:a16="http://schemas.microsoft.com/office/drawing/2014/main" id="{EC56EA2F-B279-4BC1-B873-681DEDE218CF}"/>
                  </a:ext>
                </a:extLst>
              </p:cNvPr>
              <p:cNvCxnSpPr>
                <a:cxnSpLocks/>
                <a:stCxn id="12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3" name="Ovaal 72">
              <a:extLst>
                <a:ext uri="{FF2B5EF4-FFF2-40B4-BE49-F238E27FC236}">
                  <a16:creationId xmlns:a16="http://schemas.microsoft.com/office/drawing/2014/main" id="{F4F93FB2-C836-4855-9C45-A3BF679C2B60}"/>
                </a:ext>
              </a:extLst>
            </p:cNvPr>
            <p:cNvSpPr/>
            <p:nvPr userDrawn="1"/>
          </p:nvSpPr>
          <p:spPr>
            <a:xfrm>
              <a:off x="12391601" y="435697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4" name="Rechthoek 73">
              <a:extLst>
                <a:ext uri="{FF2B5EF4-FFF2-40B4-BE49-F238E27FC236}">
                  <a16:creationId xmlns:a16="http://schemas.microsoft.com/office/drawing/2014/main" id="{0A28146C-7D72-4EA2-9DEA-81DA396D5C8D}"/>
                </a:ext>
              </a:extLst>
            </p:cNvPr>
            <p:cNvSpPr/>
            <p:nvPr userDrawn="1"/>
          </p:nvSpPr>
          <p:spPr>
            <a:xfrm>
              <a:off x="12757283" y="4423037"/>
              <a:ext cx="2817996" cy="7452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5" name="Rechte verbindingslijn 74">
              <a:extLst>
                <a:ext uri="{FF2B5EF4-FFF2-40B4-BE49-F238E27FC236}">
                  <a16:creationId xmlns:a16="http://schemas.microsoft.com/office/drawing/2014/main" id="{588B8F0A-6BFD-4790-89A0-461C7BFB93E6}"/>
                </a:ext>
              </a:extLst>
            </p:cNvPr>
            <p:cNvCxnSpPr>
              <a:cxnSpLocks/>
            </p:cNvCxnSpPr>
            <p:nvPr userDrawn="1"/>
          </p:nvCxnSpPr>
          <p:spPr>
            <a:xfrm>
              <a:off x="12397261" y="4238811"/>
              <a:ext cx="3178017" cy="0"/>
            </a:xfrm>
            <a:prstGeom prst="line">
              <a:avLst/>
            </a:prstGeom>
            <a:noFill/>
            <a:ln w="3175" cap="flat" cmpd="sng" algn="ctr">
              <a:solidFill>
                <a:schemeClr val="accent1"/>
              </a:solidFill>
              <a:prstDash val="solid"/>
            </a:ln>
            <a:effectLst/>
          </p:spPr>
        </p:cxnSp>
        <p:grpSp>
          <p:nvGrpSpPr>
            <p:cNvPr id="76" name="Groep 75">
              <a:extLst>
                <a:ext uri="{FF2B5EF4-FFF2-40B4-BE49-F238E27FC236}">
                  <a16:creationId xmlns:a16="http://schemas.microsoft.com/office/drawing/2014/main" id="{4D6F59B7-8DD5-4343-ACE0-42F460F1F5C3}"/>
                </a:ext>
              </a:extLst>
            </p:cNvPr>
            <p:cNvGrpSpPr/>
            <p:nvPr userDrawn="1"/>
          </p:nvGrpSpPr>
          <p:grpSpPr>
            <a:xfrm>
              <a:off x="12696514" y="5244422"/>
              <a:ext cx="514284" cy="612918"/>
              <a:chOff x="12682980" y="3403241"/>
              <a:chExt cx="622284" cy="741632"/>
            </a:xfrm>
          </p:grpSpPr>
          <p:grpSp>
            <p:nvGrpSpPr>
              <p:cNvPr id="103" name="Groep 102">
                <a:extLst>
                  <a:ext uri="{FF2B5EF4-FFF2-40B4-BE49-F238E27FC236}">
                    <a16:creationId xmlns:a16="http://schemas.microsoft.com/office/drawing/2014/main" id="{CE63D5C6-947E-4D11-BCF4-089939183104}"/>
                  </a:ext>
                </a:extLst>
              </p:cNvPr>
              <p:cNvGrpSpPr/>
              <p:nvPr userDrawn="1"/>
            </p:nvGrpSpPr>
            <p:grpSpPr>
              <a:xfrm>
                <a:off x="12771568" y="3403241"/>
                <a:ext cx="467138" cy="448489"/>
                <a:chOff x="12782195" y="3403241"/>
                <a:chExt cx="467138" cy="448489"/>
              </a:xfrm>
            </p:grpSpPr>
            <p:grpSp>
              <p:nvGrpSpPr>
                <p:cNvPr id="106" name="Groep 105">
                  <a:extLst>
                    <a:ext uri="{FF2B5EF4-FFF2-40B4-BE49-F238E27FC236}">
                      <a16:creationId xmlns:a16="http://schemas.microsoft.com/office/drawing/2014/main" id="{BBCCDF32-EFD6-498B-899A-AA74FF3E8EAD}"/>
                    </a:ext>
                  </a:extLst>
                </p:cNvPr>
                <p:cNvGrpSpPr/>
                <p:nvPr userDrawn="1"/>
              </p:nvGrpSpPr>
              <p:grpSpPr>
                <a:xfrm>
                  <a:off x="12782195" y="3403241"/>
                  <a:ext cx="412967" cy="393907"/>
                  <a:chOff x="13554906" y="3320109"/>
                  <a:chExt cx="443906" cy="423419"/>
                </a:xfrm>
              </p:grpSpPr>
              <p:grpSp>
                <p:nvGrpSpPr>
                  <p:cNvPr id="113" name="Groep 112">
                    <a:extLst>
                      <a:ext uri="{FF2B5EF4-FFF2-40B4-BE49-F238E27FC236}">
                        <a16:creationId xmlns:a16="http://schemas.microsoft.com/office/drawing/2014/main" id="{D91D8BD2-528A-4D20-A60C-24A72DACD582}"/>
                      </a:ext>
                    </a:extLst>
                  </p:cNvPr>
                  <p:cNvGrpSpPr/>
                  <p:nvPr userDrawn="1"/>
                </p:nvGrpSpPr>
                <p:grpSpPr>
                  <a:xfrm>
                    <a:off x="13554906" y="3320109"/>
                    <a:ext cx="443906" cy="423419"/>
                    <a:chOff x="12909684" y="1276143"/>
                    <a:chExt cx="443906" cy="423419"/>
                  </a:xfrm>
                </p:grpSpPr>
                <p:sp>
                  <p:nvSpPr>
                    <p:cNvPr id="116" name="Rechthoek 115">
                      <a:extLst>
                        <a:ext uri="{FF2B5EF4-FFF2-40B4-BE49-F238E27FC236}">
                          <a16:creationId xmlns:a16="http://schemas.microsoft.com/office/drawing/2014/main" id="{1066542E-E5EA-4A3A-8E59-A60AE31E4CAF}"/>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17" name="Rechthoek 116">
                      <a:extLst>
                        <a:ext uri="{FF2B5EF4-FFF2-40B4-BE49-F238E27FC236}">
                          <a16:creationId xmlns:a16="http://schemas.microsoft.com/office/drawing/2014/main" id="{D4AFE14C-F215-4ECB-862A-6A31284AD8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18" name="Ovaal 117">
                      <a:extLst>
                        <a:ext uri="{FF2B5EF4-FFF2-40B4-BE49-F238E27FC236}">
                          <a16:creationId xmlns:a16="http://schemas.microsoft.com/office/drawing/2014/main" id="{7EF2F774-F4E8-403C-AFBF-91443F1190A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14" name="Afbeelding 113">
                    <a:extLst>
                      <a:ext uri="{FF2B5EF4-FFF2-40B4-BE49-F238E27FC236}">
                        <a16:creationId xmlns:a16="http://schemas.microsoft.com/office/drawing/2014/main" id="{5C7F25C0-6E98-4A02-8C20-DF8E6DCB64D9}"/>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15" name="Afbeelding 114">
                    <a:extLst>
                      <a:ext uri="{FF2B5EF4-FFF2-40B4-BE49-F238E27FC236}">
                        <a16:creationId xmlns:a16="http://schemas.microsoft.com/office/drawing/2014/main" id="{D2B2E774-D1E7-4E72-BC09-20A9A6DBB5E8}"/>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07" name="Groep 106">
                  <a:extLst>
                    <a:ext uri="{FF2B5EF4-FFF2-40B4-BE49-F238E27FC236}">
                      <a16:creationId xmlns:a16="http://schemas.microsoft.com/office/drawing/2014/main" id="{E5700968-09DA-45E9-9B0A-5FA9348B5048}"/>
                    </a:ext>
                  </a:extLst>
                </p:cNvPr>
                <p:cNvGrpSpPr/>
                <p:nvPr userDrawn="1"/>
              </p:nvGrpSpPr>
              <p:grpSpPr>
                <a:xfrm>
                  <a:off x="13103513" y="3705268"/>
                  <a:ext cx="145820" cy="146462"/>
                  <a:chOff x="13096169" y="3602278"/>
                  <a:chExt cx="145820" cy="146462"/>
                </a:xfrm>
              </p:grpSpPr>
              <p:sp>
                <p:nvSpPr>
                  <p:cNvPr id="111" name="Rechthoek 110">
                    <a:extLst>
                      <a:ext uri="{FF2B5EF4-FFF2-40B4-BE49-F238E27FC236}">
                        <a16:creationId xmlns:a16="http://schemas.microsoft.com/office/drawing/2014/main" id="{7BA44BB4-E86E-4301-977B-AB82DE5FAE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2" name="Rechthoek 111">
                    <a:extLst>
                      <a:ext uri="{FF2B5EF4-FFF2-40B4-BE49-F238E27FC236}">
                        <a16:creationId xmlns:a16="http://schemas.microsoft.com/office/drawing/2014/main" id="{92712AFA-9B7E-4842-B8A7-ED5B2884EB0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08" name="Groep 107">
                  <a:extLst>
                    <a:ext uri="{FF2B5EF4-FFF2-40B4-BE49-F238E27FC236}">
                      <a16:creationId xmlns:a16="http://schemas.microsoft.com/office/drawing/2014/main" id="{D4D57917-7014-480F-A38C-DFF460606DB8}"/>
                    </a:ext>
                  </a:extLst>
                </p:cNvPr>
                <p:cNvGrpSpPr/>
                <p:nvPr userDrawn="1"/>
              </p:nvGrpSpPr>
              <p:grpSpPr>
                <a:xfrm rot="10800000">
                  <a:off x="13061402" y="3665637"/>
                  <a:ext cx="145820" cy="146462"/>
                  <a:chOff x="13096169" y="3602278"/>
                  <a:chExt cx="145820" cy="146462"/>
                </a:xfrm>
              </p:grpSpPr>
              <p:sp>
                <p:nvSpPr>
                  <p:cNvPr id="109" name="Rechthoek 108">
                    <a:extLst>
                      <a:ext uri="{FF2B5EF4-FFF2-40B4-BE49-F238E27FC236}">
                        <a16:creationId xmlns:a16="http://schemas.microsoft.com/office/drawing/2014/main" id="{6C3DDBBE-F3FD-4718-B7F4-F28427F8E0E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0" name="Rechthoek 109">
                    <a:extLst>
                      <a:ext uri="{FF2B5EF4-FFF2-40B4-BE49-F238E27FC236}">
                        <a16:creationId xmlns:a16="http://schemas.microsoft.com/office/drawing/2014/main" id="{EB8C1E77-BAC6-43B5-B9F2-68C20BD12EB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04" name="Rechthoek 103">
                <a:extLst>
                  <a:ext uri="{FF2B5EF4-FFF2-40B4-BE49-F238E27FC236}">
                    <a16:creationId xmlns:a16="http://schemas.microsoft.com/office/drawing/2014/main" id="{B3D9D35D-74DF-4582-ACF0-BC2BEB45451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05" name="Gelijkbenige driehoek 104">
                <a:extLst>
                  <a:ext uri="{FF2B5EF4-FFF2-40B4-BE49-F238E27FC236}">
                    <a16:creationId xmlns:a16="http://schemas.microsoft.com/office/drawing/2014/main" id="{7C9E2147-E9E1-4311-97F2-5291AF01EAF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77" name="Ovaal 76">
              <a:extLst>
                <a:ext uri="{FF2B5EF4-FFF2-40B4-BE49-F238E27FC236}">
                  <a16:creationId xmlns:a16="http://schemas.microsoft.com/office/drawing/2014/main" id="{F9BADFFD-28DA-4450-9EEE-230EF74AAAB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8" name="Rechthoek 77">
              <a:extLst>
                <a:ext uri="{FF2B5EF4-FFF2-40B4-BE49-F238E27FC236}">
                  <a16:creationId xmlns:a16="http://schemas.microsoft.com/office/drawing/2014/main" id="{F52D6897-98AC-4FCC-A327-CA1992F39F68}"/>
                </a:ext>
              </a:extLst>
            </p:cNvPr>
            <p:cNvSpPr/>
            <p:nvPr userDrawn="1"/>
          </p:nvSpPr>
          <p:spPr>
            <a:xfrm>
              <a:off x="12757283" y="2684014"/>
              <a:ext cx="2817996" cy="43496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9" name="Rechte verbindingslijn 78">
              <a:extLst>
                <a:ext uri="{FF2B5EF4-FFF2-40B4-BE49-F238E27FC236}">
                  <a16:creationId xmlns:a16="http://schemas.microsoft.com/office/drawing/2014/main" id="{C6076E5D-00AF-40D8-ABA3-E8BA3E2B9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sp>
          <p:nvSpPr>
            <p:cNvPr id="80" name="Rechthoek 79">
              <a:extLst>
                <a:ext uri="{FF2B5EF4-FFF2-40B4-BE49-F238E27FC236}">
                  <a16:creationId xmlns:a16="http://schemas.microsoft.com/office/drawing/2014/main" id="{2F33C9DB-0A0D-4879-A917-AED95591B25D}"/>
                </a:ext>
              </a:extLst>
            </p:cNvPr>
            <p:cNvSpPr/>
            <p:nvPr userDrawn="1"/>
          </p:nvSpPr>
          <p:spPr>
            <a:xfrm>
              <a:off x="12757282" y="3190782"/>
              <a:ext cx="1452013" cy="805220"/>
            </a:xfrm>
            <a:prstGeom prst="rect">
              <a:avLst/>
            </a:prstGeom>
            <a:pattFill prst="ltUpDiag">
              <a:fgClr>
                <a:schemeClr val="bg2"/>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900" b="0" i="1" noProof="0" dirty="0">
                <a:solidFill>
                  <a:schemeClr val="tx1"/>
                </a:solidFill>
              </a:endParaRPr>
            </a:p>
          </p:txBody>
        </p:sp>
        <p:grpSp>
          <p:nvGrpSpPr>
            <p:cNvPr id="81" name="Groep 80">
              <a:extLst>
                <a:ext uri="{FF2B5EF4-FFF2-40B4-BE49-F238E27FC236}">
                  <a16:creationId xmlns:a16="http://schemas.microsoft.com/office/drawing/2014/main" id="{B00701FB-84AF-4B6A-8CB2-42E21E5B263A}"/>
                </a:ext>
              </a:extLst>
            </p:cNvPr>
            <p:cNvGrpSpPr/>
            <p:nvPr userDrawn="1"/>
          </p:nvGrpSpPr>
          <p:grpSpPr>
            <a:xfrm>
              <a:off x="13717196" y="3487056"/>
              <a:ext cx="1195723" cy="678267"/>
              <a:chOff x="12757284" y="3224292"/>
              <a:chExt cx="1195723" cy="678267"/>
            </a:xfrm>
          </p:grpSpPr>
          <p:sp>
            <p:nvSpPr>
              <p:cNvPr id="82" name="Rechthoek 81">
                <a:extLst>
                  <a:ext uri="{FF2B5EF4-FFF2-40B4-BE49-F238E27FC236}">
                    <a16:creationId xmlns:a16="http://schemas.microsoft.com/office/drawing/2014/main" id="{2905E5E4-261F-40AE-9F31-872001DFCD7B}"/>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83" name="Rechthoek 82">
                <a:extLst>
                  <a:ext uri="{FF2B5EF4-FFF2-40B4-BE49-F238E27FC236}">
                    <a16:creationId xmlns:a16="http://schemas.microsoft.com/office/drawing/2014/main" id="{1B5B5504-E576-473A-8B1A-6C95ACFA700E}"/>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84" name="Groep 83">
                <a:extLst>
                  <a:ext uri="{FF2B5EF4-FFF2-40B4-BE49-F238E27FC236}">
                    <a16:creationId xmlns:a16="http://schemas.microsoft.com/office/drawing/2014/main" id="{B45211A5-3D24-47C0-861B-02F11497F935}"/>
                  </a:ext>
                </a:extLst>
              </p:cNvPr>
              <p:cNvGrpSpPr/>
              <p:nvPr userDrawn="1"/>
            </p:nvGrpSpPr>
            <p:grpSpPr>
              <a:xfrm>
                <a:off x="12839234" y="3289794"/>
                <a:ext cx="155951" cy="131922"/>
                <a:chOff x="12968836" y="3354170"/>
                <a:chExt cx="404806" cy="342433"/>
              </a:xfrm>
            </p:grpSpPr>
            <p:sp>
              <p:nvSpPr>
                <p:cNvPr id="97" name="Rechthoek: afgeronde hoeken 96">
                  <a:extLst>
                    <a:ext uri="{FF2B5EF4-FFF2-40B4-BE49-F238E27FC236}">
                      <a16:creationId xmlns:a16="http://schemas.microsoft.com/office/drawing/2014/main" id="{7A9E9216-F6F5-4E5E-8D51-9AD05D620B4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98" name="Rechthoek 97">
                  <a:extLst>
                    <a:ext uri="{FF2B5EF4-FFF2-40B4-BE49-F238E27FC236}">
                      <a16:creationId xmlns:a16="http://schemas.microsoft.com/office/drawing/2014/main" id="{0433ED8F-EFFC-4D97-87E5-5649242A698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9" name="Rechthoek 98">
                  <a:extLst>
                    <a:ext uri="{FF2B5EF4-FFF2-40B4-BE49-F238E27FC236}">
                      <a16:creationId xmlns:a16="http://schemas.microsoft.com/office/drawing/2014/main" id="{D2161198-0D5C-4DA1-9138-BC7CD64C40F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0" name="Rechthoek 99">
                  <a:extLst>
                    <a:ext uri="{FF2B5EF4-FFF2-40B4-BE49-F238E27FC236}">
                      <a16:creationId xmlns:a16="http://schemas.microsoft.com/office/drawing/2014/main" id="{C285E297-87D2-4B52-8FAF-0B944F5E3B8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1" name="Rechthoek 100">
                  <a:extLst>
                    <a:ext uri="{FF2B5EF4-FFF2-40B4-BE49-F238E27FC236}">
                      <a16:creationId xmlns:a16="http://schemas.microsoft.com/office/drawing/2014/main" id="{45AF5117-3419-4050-8D03-EF7DD208B16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2" name="Rechthoek 101">
                  <a:extLst>
                    <a:ext uri="{FF2B5EF4-FFF2-40B4-BE49-F238E27FC236}">
                      <a16:creationId xmlns:a16="http://schemas.microsoft.com/office/drawing/2014/main" id="{A594C90B-1A03-48DC-B29F-C93DCA60386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85" name="Groep 84">
                <a:extLst>
                  <a:ext uri="{FF2B5EF4-FFF2-40B4-BE49-F238E27FC236}">
                    <a16:creationId xmlns:a16="http://schemas.microsoft.com/office/drawing/2014/main" id="{68EFCF3E-8C05-4889-8AED-83B70B74C670}"/>
                  </a:ext>
                </a:extLst>
              </p:cNvPr>
              <p:cNvGrpSpPr/>
              <p:nvPr userDrawn="1"/>
            </p:nvGrpSpPr>
            <p:grpSpPr>
              <a:xfrm>
                <a:off x="12819679" y="3589117"/>
                <a:ext cx="166739" cy="218963"/>
                <a:chOff x="12940828" y="3950597"/>
                <a:chExt cx="432813" cy="568367"/>
              </a:xfrm>
            </p:grpSpPr>
            <p:grpSp>
              <p:nvGrpSpPr>
                <p:cNvPr id="89" name="Groep 88">
                  <a:extLst>
                    <a:ext uri="{FF2B5EF4-FFF2-40B4-BE49-F238E27FC236}">
                      <a16:creationId xmlns:a16="http://schemas.microsoft.com/office/drawing/2014/main" id="{6339A077-B8B2-4B9C-B02B-23DCE589CBE9}"/>
                    </a:ext>
                  </a:extLst>
                </p:cNvPr>
                <p:cNvGrpSpPr/>
                <p:nvPr userDrawn="1"/>
              </p:nvGrpSpPr>
              <p:grpSpPr>
                <a:xfrm>
                  <a:off x="13000382" y="4006891"/>
                  <a:ext cx="373259" cy="315747"/>
                  <a:chOff x="12968836" y="3354170"/>
                  <a:chExt cx="404806" cy="342433"/>
                </a:xfrm>
              </p:grpSpPr>
              <p:sp>
                <p:nvSpPr>
                  <p:cNvPr id="91" name="Rechthoek: afgeronde hoeken 90">
                    <a:extLst>
                      <a:ext uri="{FF2B5EF4-FFF2-40B4-BE49-F238E27FC236}">
                        <a16:creationId xmlns:a16="http://schemas.microsoft.com/office/drawing/2014/main" id="{04EF3CD4-2CEA-46C6-B43B-A8B41DF707E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92" name="Rechthoek 91">
                    <a:extLst>
                      <a:ext uri="{FF2B5EF4-FFF2-40B4-BE49-F238E27FC236}">
                        <a16:creationId xmlns:a16="http://schemas.microsoft.com/office/drawing/2014/main" id="{72F9EEE4-D752-4D24-9412-98D79C46DEF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3" name="Rechthoek 92">
                    <a:extLst>
                      <a:ext uri="{FF2B5EF4-FFF2-40B4-BE49-F238E27FC236}">
                        <a16:creationId xmlns:a16="http://schemas.microsoft.com/office/drawing/2014/main" id="{2C49A004-12F6-47A6-87AE-C112673B8BA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4" name="Rechthoek 93">
                    <a:extLst>
                      <a:ext uri="{FF2B5EF4-FFF2-40B4-BE49-F238E27FC236}">
                        <a16:creationId xmlns:a16="http://schemas.microsoft.com/office/drawing/2014/main" id="{AA43D4D2-2AD1-4CE4-8DD4-941D95C76C1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5" name="Rechthoek 94">
                    <a:extLst>
                      <a:ext uri="{FF2B5EF4-FFF2-40B4-BE49-F238E27FC236}">
                        <a16:creationId xmlns:a16="http://schemas.microsoft.com/office/drawing/2014/main" id="{7624DAC1-6562-4119-9F62-6880F86A99E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6" name="Rechthoek 95">
                    <a:extLst>
                      <a:ext uri="{FF2B5EF4-FFF2-40B4-BE49-F238E27FC236}">
                        <a16:creationId xmlns:a16="http://schemas.microsoft.com/office/drawing/2014/main" id="{2985D47F-7C0B-42CE-BED4-BBA69CDEA6F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90" name="Boog 89">
                  <a:extLst>
                    <a:ext uri="{FF2B5EF4-FFF2-40B4-BE49-F238E27FC236}">
                      <a16:creationId xmlns:a16="http://schemas.microsoft.com/office/drawing/2014/main" id="{A045D233-4539-497A-9F91-0AC3E216B1F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sz="2000" noProof="0"/>
                </a:p>
              </p:txBody>
            </p:sp>
          </p:grpSp>
          <p:sp>
            <p:nvSpPr>
              <p:cNvPr id="86" name="Tekstvak 85">
                <a:extLst>
                  <a:ext uri="{FF2B5EF4-FFF2-40B4-BE49-F238E27FC236}">
                    <a16:creationId xmlns:a16="http://schemas.microsoft.com/office/drawing/2014/main" id="{18127508-1DBB-4292-8BB7-41C78C0AD7B5}"/>
                  </a:ext>
                </a:extLst>
              </p:cNvPr>
              <p:cNvSpPr txBox="1"/>
              <p:nvPr userDrawn="1"/>
            </p:nvSpPr>
            <p:spPr>
              <a:xfrm>
                <a:off x="12997648" y="3263402"/>
                <a:ext cx="855209" cy="18928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700" b="0" kern="1200" noProof="0">
                    <a:solidFill>
                      <a:schemeClr val="tx1"/>
                    </a:solidFill>
                    <a:latin typeface="Arial" panose="020B0604020202020204" pitchFamily="34" charset="0"/>
                    <a:ea typeface="+mn-ea"/>
                    <a:cs typeface="Arial" panose="020B0604020202020204" pitchFamily="34" charset="0"/>
                  </a:rPr>
                  <a:t>Indeling</a:t>
                </a:r>
              </a:p>
            </p:txBody>
          </p:sp>
          <p:sp>
            <p:nvSpPr>
              <p:cNvPr id="87" name="Tekstvak 86">
                <a:extLst>
                  <a:ext uri="{FF2B5EF4-FFF2-40B4-BE49-F238E27FC236}">
                    <a16:creationId xmlns:a16="http://schemas.microsoft.com/office/drawing/2014/main" id="{5C4E80A9-CBD2-47EE-BCE0-0CBB374F7FEC}"/>
                  </a:ext>
                </a:extLst>
              </p:cNvPr>
              <p:cNvSpPr txBox="1"/>
              <p:nvPr userDrawn="1"/>
            </p:nvSpPr>
            <p:spPr>
              <a:xfrm>
                <a:off x="12984219" y="3584528"/>
                <a:ext cx="855209" cy="18928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7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88" name="Picture 3">
                <a:extLst>
                  <a:ext uri="{FF2B5EF4-FFF2-40B4-BE49-F238E27FC236}">
                    <a16:creationId xmlns:a16="http://schemas.microsoft.com/office/drawing/2014/main" id="{22191595-2B63-460A-A426-93B61AF1FB3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407675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HOOFDSTUK /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b"/>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40793" y="6937737"/>
            <a:ext cx="654082" cy="212973"/>
          </a:xfrm>
        </p:spPr>
        <p:txBody>
          <a:bodyPr/>
          <a:lstStyle>
            <a:lvl1pPr algn="l">
              <a:defRPr lang="nl-NL" sz="1100" kern="1200" smtClean="0">
                <a:solidFill>
                  <a:schemeClr val="tx2">
                    <a:lumMod val="60000"/>
                    <a:lumOff val="40000"/>
                  </a:schemeClr>
                </a:solidFill>
                <a:latin typeface="+mn-lt"/>
                <a:ea typeface="+mn-ea"/>
                <a:cs typeface="+mn-cs"/>
              </a:defRPr>
            </a:lvl1pPr>
          </a:lstStyle>
          <a:p>
            <a:fld id="{9F28A854-5F4D-4FC9-A5AD-5B25D92C04FF}"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0" y="6935479"/>
            <a:ext cx="10331329" cy="205709"/>
          </a:xfrm>
        </p:spPr>
        <p:txBody>
          <a:bodyPr/>
          <a:lstStyle/>
          <a:p>
            <a:r>
              <a:rPr lang="nl-NL" noProof="0" dirty="0"/>
              <a:t>Invoegen &gt; Koptekst en voettekst</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29883" y="6934202"/>
            <a:ext cx="344363" cy="203577"/>
          </a:xfrm>
        </p:spPr>
        <p:txBody>
          <a:bodyPr/>
          <a:lstStyle/>
          <a:p>
            <a:fld id="{D7B5DC5B-6873-43DB-ADC7-B15ACCE0DFDB}" type="slidenum">
              <a:rPr lang="nl-NL" noProof="0" smtClean="0"/>
              <a:t>‹nr.›</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345132" y="-491319"/>
            <a:ext cx="350173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BLAUW</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75065390-3EE5-4473-8B3F-CA5D454DD8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53572" y="5190719"/>
            <a:ext cx="737827" cy="1194754"/>
          </a:xfrm>
          <a:prstGeom prst="rect">
            <a:avLst/>
          </a:prstGeom>
        </p:spPr>
      </p:pic>
    </p:spTree>
    <p:extLst>
      <p:ext uri="{BB962C8B-B14F-4D97-AF65-F5344CB8AC3E}">
        <p14:creationId xmlns:p14="http://schemas.microsoft.com/office/powerpoint/2010/main" val="13568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 GRAFIEK">
    <p:bg>
      <p:bgPr>
        <a:solidFill>
          <a:schemeClr val="bg1"/>
        </a:solidFill>
        <a:effectLst/>
      </p:bgPr>
    </p:bg>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690C9C65-E611-41B6-B6A3-DCC8F3BF72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8459F0E0-6B67-4A6A-B76A-06EA9E6F81F6}"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680894" y="-491319"/>
            <a:ext cx="2830213"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GRAFIEK</a:t>
            </a:r>
          </a:p>
        </p:txBody>
      </p:sp>
      <p:sp>
        <p:nvSpPr>
          <p:cNvPr id="25" name="Tijdelijke aanduiding voor grafiek 17">
            <a:extLst>
              <a:ext uri="{FF2B5EF4-FFF2-40B4-BE49-F238E27FC236}">
                <a16:creationId xmlns:a16="http://schemas.microsoft.com/office/drawing/2014/main" id="{3BF9432F-01F5-4CA4-AD0C-104BD942D071}"/>
              </a:ext>
            </a:extLst>
          </p:cNvPr>
          <p:cNvSpPr>
            <a:spLocks noGrp="1"/>
          </p:cNvSpPr>
          <p:nvPr>
            <p:ph type="chart" sz="quarter" idx="13" hasCustomPrompt="1"/>
          </p:nvPr>
        </p:nvSpPr>
        <p:spPr>
          <a:xfrm>
            <a:off x="6327758" y="1551998"/>
            <a:ext cx="3937816" cy="4497322"/>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grafiek in te voegen</a:t>
            </a:r>
          </a:p>
        </p:txBody>
      </p:sp>
      <p:grpSp>
        <p:nvGrpSpPr>
          <p:cNvPr id="29" name="GRID" hidden="1">
            <a:extLst>
              <a:ext uri="{FF2B5EF4-FFF2-40B4-BE49-F238E27FC236}">
                <a16:creationId xmlns:a16="http://schemas.microsoft.com/office/drawing/2014/main" id="{2BC6B788-B5D3-4BAF-8CEC-D84567F9DA38}"/>
              </a:ext>
            </a:extLst>
          </p:cNvPr>
          <p:cNvGrpSpPr/>
          <p:nvPr userDrawn="1"/>
        </p:nvGrpSpPr>
        <p:grpSpPr>
          <a:xfrm>
            <a:off x="-4482" y="0"/>
            <a:ext cx="12196482" cy="6867680"/>
            <a:chOff x="-4482" y="0"/>
            <a:chExt cx="12196482" cy="6867680"/>
          </a:xfrm>
          <a:solidFill>
            <a:srgbClr val="000000">
              <a:alpha val="30000"/>
            </a:srgbClr>
          </a:solidFill>
        </p:grpSpPr>
        <p:sp>
          <p:nvSpPr>
            <p:cNvPr id="30" name="Rechthoek 29">
              <a:extLst>
                <a:ext uri="{FF2B5EF4-FFF2-40B4-BE49-F238E27FC236}">
                  <a16:creationId xmlns:a16="http://schemas.microsoft.com/office/drawing/2014/main" id="{BE1A26FD-B357-43EA-88EF-0CB8145222B4}"/>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32914DF-EEBA-4B54-9ADA-603FC61F0E3C}"/>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0D286E8C-21B7-495F-B65B-5D5D8C9EDD28}"/>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837B6C7A-AE85-4950-8749-E62BF33F768D}"/>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434E1ACB-87E9-4D75-824F-542001CFD772}"/>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6135F882-697D-4131-A4AD-E197396ED4B9}"/>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E7B87D26-7818-4D9A-9029-30EA1760434C}"/>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A412DCD3-4D62-43A7-8CF8-DBC7C9B1E27B}"/>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4CD6DDF3-6EEA-4E99-BDD5-A090E4DE79C0}"/>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 name="Instructie">
            <a:extLst>
              <a:ext uri="{FF2B5EF4-FFF2-40B4-BE49-F238E27FC236}">
                <a16:creationId xmlns:a16="http://schemas.microsoft.com/office/drawing/2014/main" id="{932A1540-A310-4CB0-8167-091946A6D9C5}"/>
              </a:ext>
            </a:extLst>
          </p:cNvPr>
          <p:cNvGrpSpPr/>
          <p:nvPr userDrawn="1"/>
        </p:nvGrpSpPr>
        <p:grpSpPr>
          <a:xfrm>
            <a:off x="-3437547" y="1434"/>
            <a:ext cx="3201327" cy="5082295"/>
            <a:chOff x="-3437547" y="1434"/>
            <a:chExt cx="3201327" cy="5082295"/>
          </a:xfrm>
        </p:grpSpPr>
        <p:cxnSp>
          <p:nvCxnSpPr>
            <p:cNvPr id="40" name="Rechte verbindingslijn 39">
              <a:extLst>
                <a:ext uri="{FF2B5EF4-FFF2-40B4-BE49-F238E27FC236}">
                  <a16:creationId xmlns:a16="http://schemas.microsoft.com/office/drawing/2014/main" id="{1FABE1F6-7C76-43DB-8D68-34923A60AAAC}"/>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41" name="Ovaal 40">
              <a:extLst>
                <a:ext uri="{FF2B5EF4-FFF2-40B4-BE49-F238E27FC236}">
                  <a16:creationId xmlns:a16="http://schemas.microsoft.com/office/drawing/2014/main" id="{6C69F7BE-A61F-41E5-8A2E-879B500FDB2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42" name="Rechthoek 41">
              <a:extLst>
                <a:ext uri="{FF2B5EF4-FFF2-40B4-BE49-F238E27FC236}">
                  <a16:creationId xmlns:a16="http://schemas.microsoft.com/office/drawing/2014/main" id="{501422B4-7469-4437-9BB3-9496D49165B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3" name="Ovaal 42">
              <a:extLst>
                <a:ext uri="{FF2B5EF4-FFF2-40B4-BE49-F238E27FC236}">
                  <a16:creationId xmlns:a16="http://schemas.microsoft.com/office/drawing/2014/main" id="{D036F38D-2414-445B-AE41-92BFA0F0213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44" name="Rechthoek 43">
              <a:extLst>
                <a:ext uri="{FF2B5EF4-FFF2-40B4-BE49-F238E27FC236}">
                  <a16:creationId xmlns:a16="http://schemas.microsoft.com/office/drawing/2014/main" id="{6CCB09D2-7FDE-43E9-8B27-D259D292592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5" name="Ovaal 44">
              <a:extLst>
                <a:ext uri="{FF2B5EF4-FFF2-40B4-BE49-F238E27FC236}">
                  <a16:creationId xmlns:a16="http://schemas.microsoft.com/office/drawing/2014/main" id="{7AD8B928-9788-41D8-8914-05C6803F2F0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46" name="Rechthoek 45">
              <a:extLst>
                <a:ext uri="{FF2B5EF4-FFF2-40B4-BE49-F238E27FC236}">
                  <a16:creationId xmlns:a16="http://schemas.microsoft.com/office/drawing/2014/main" id="{CB40571A-C85C-4E1D-8141-3C4183C2801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47" name="Ovaal 46">
              <a:extLst>
                <a:ext uri="{FF2B5EF4-FFF2-40B4-BE49-F238E27FC236}">
                  <a16:creationId xmlns:a16="http://schemas.microsoft.com/office/drawing/2014/main" id="{6B2D6890-7EFD-4FD4-8985-5ED70DB35D58}"/>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48" name="Rechthoek 47">
              <a:extLst>
                <a:ext uri="{FF2B5EF4-FFF2-40B4-BE49-F238E27FC236}">
                  <a16:creationId xmlns:a16="http://schemas.microsoft.com/office/drawing/2014/main" id="{9E2E2D95-C9C9-4B40-8D0D-9F103F458C95}"/>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50" name="Rechthoek 49">
              <a:extLst>
                <a:ext uri="{FF2B5EF4-FFF2-40B4-BE49-F238E27FC236}">
                  <a16:creationId xmlns:a16="http://schemas.microsoft.com/office/drawing/2014/main" id="{07799A1E-A9A1-463B-989A-E83B9DE60F7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51" name="Ovaal 50">
              <a:extLst>
                <a:ext uri="{FF2B5EF4-FFF2-40B4-BE49-F238E27FC236}">
                  <a16:creationId xmlns:a16="http://schemas.microsoft.com/office/drawing/2014/main" id="{2375CE36-FBC4-4BAA-B881-1AF2241F9FB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2" name="Rechte verbindingslijn 51">
              <a:extLst>
                <a:ext uri="{FF2B5EF4-FFF2-40B4-BE49-F238E27FC236}">
                  <a16:creationId xmlns:a16="http://schemas.microsoft.com/office/drawing/2014/main" id="{8C304B23-DC49-4D24-BFE8-561A2C96D61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53" name="Groep 52">
              <a:extLst>
                <a:ext uri="{FF2B5EF4-FFF2-40B4-BE49-F238E27FC236}">
                  <a16:creationId xmlns:a16="http://schemas.microsoft.com/office/drawing/2014/main" id="{15853C10-8359-461E-852F-3B3187E49160}"/>
                </a:ext>
              </a:extLst>
            </p:cNvPr>
            <p:cNvGrpSpPr/>
            <p:nvPr userDrawn="1"/>
          </p:nvGrpSpPr>
          <p:grpSpPr>
            <a:xfrm>
              <a:off x="-3437547" y="349413"/>
              <a:ext cx="2933825" cy="558875"/>
              <a:chOff x="-3419346" y="368233"/>
              <a:chExt cx="3904920" cy="743862"/>
            </a:xfrm>
          </p:grpSpPr>
          <p:sp>
            <p:nvSpPr>
              <p:cNvPr id="65" name="Rechthoek 64">
                <a:extLst>
                  <a:ext uri="{FF2B5EF4-FFF2-40B4-BE49-F238E27FC236}">
                    <a16:creationId xmlns:a16="http://schemas.microsoft.com/office/drawing/2014/main" id="{996085AB-C63E-470B-BB89-73E3A2BBFAA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66" name="Rechte verbindingslijn 65">
                <a:extLst>
                  <a:ext uri="{FF2B5EF4-FFF2-40B4-BE49-F238E27FC236}">
                    <a16:creationId xmlns:a16="http://schemas.microsoft.com/office/drawing/2014/main" id="{664E312E-C9C5-492B-BEEB-31F3442DAAB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110EC4C7-AD5F-4B4D-BD68-A0276903BD7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Rechthoek 67">
                <a:extLst>
                  <a:ext uri="{FF2B5EF4-FFF2-40B4-BE49-F238E27FC236}">
                    <a16:creationId xmlns:a16="http://schemas.microsoft.com/office/drawing/2014/main" id="{14CBEF17-43B6-4A2A-B4F5-0A9601ADF85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69" name="Groep 68">
                <a:extLst>
                  <a:ext uri="{FF2B5EF4-FFF2-40B4-BE49-F238E27FC236}">
                    <a16:creationId xmlns:a16="http://schemas.microsoft.com/office/drawing/2014/main" id="{E8BBD8BE-1584-4746-85A3-05FF23CEABD3}"/>
                  </a:ext>
                </a:extLst>
              </p:cNvPr>
              <p:cNvGrpSpPr/>
              <p:nvPr userDrawn="1"/>
            </p:nvGrpSpPr>
            <p:grpSpPr>
              <a:xfrm>
                <a:off x="-3002834" y="720303"/>
                <a:ext cx="182598" cy="143759"/>
                <a:chOff x="-3310843" y="700986"/>
                <a:chExt cx="182598" cy="143759"/>
              </a:xfrm>
            </p:grpSpPr>
            <p:grpSp>
              <p:nvGrpSpPr>
                <p:cNvPr id="108" name="Groep 107">
                  <a:extLst>
                    <a:ext uri="{FF2B5EF4-FFF2-40B4-BE49-F238E27FC236}">
                      <a16:creationId xmlns:a16="http://schemas.microsoft.com/office/drawing/2014/main" id="{8F9EB68B-894D-4A0E-8AB1-9F7A4744B7F2}"/>
                    </a:ext>
                  </a:extLst>
                </p:cNvPr>
                <p:cNvGrpSpPr/>
                <p:nvPr userDrawn="1"/>
              </p:nvGrpSpPr>
              <p:grpSpPr>
                <a:xfrm>
                  <a:off x="-3310843" y="700986"/>
                  <a:ext cx="182598" cy="143759"/>
                  <a:chOff x="-3310843" y="700986"/>
                  <a:chExt cx="182598" cy="143759"/>
                </a:xfrm>
              </p:grpSpPr>
              <p:cxnSp>
                <p:nvCxnSpPr>
                  <p:cNvPr id="112" name="Rechte verbindingslijn 111">
                    <a:extLst>
                      <a:ext uri="{FF2B5EF4-FFF2-40B4-BE49-F238E27FC236}">
                        <a16:creationId xmlns:a16="http://schemas.microsoft.com/office/drawing/2014/main" id="{B9D2BA00-48ED-407E-82D2-57CBC97A867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13" name="Rechte verbindingslijn 112">
                    <a:extLst>
                      <a:ext uri="{FF2B5EF4-FFF2-40B4-BE49-F238E27FC236}">
                        <a16:creationId xmlns:a16="http://schemas.microsoft.com/office/drawing/2014/main" id="{01886921-1100-4945-A42B-716C9F64D58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14" name="Rechte verbindingslijn 113">
                    <a:extLst>
                      <a:ext uri="{FF2B5EF4-FFF2-40B4-BE49-F238E27FC236}">
                        <a16:creationId xmlns:a16="http://schemas.microsoft.com/office/drawing/2014/main" id="{C46C689A-2A2E-4474-8332-202B996E2CE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15" name="Rechte verbindingslijn 114">
                    <a:extLst>
                      <a:ext uri="{FF2B5EF4-FFF2-40B4-BE49-F238E27FC236}">
                        <a16:creationId xmlns:a16="http://schemas.microsoft.com/office/drawing/2014/main" id="{F153E973-FC85-4867-A032-B400BEEF777D}"/>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6" name="Rechte verbindingslijn 115">
                    <a:extLst>
                      <a:ext uri="{FF2B5EF4-FFF2-40B4-BE49-F238E27FC236}">
                        <a16:creationId xmlns:a16="http://schemas.microsoft.com/office/drawing/2014/main" id="{0F67D041-8F29-41C5-9CE2-5FD09E9B5849}"/>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09" name="Groep 108">
                  <a:extLst>
                    <a:ext uri="{FF2B5EF4-FFF2-40B4-BE49-F238E27FC236}">
                      <a16:creationId xmlns:a16="http://schemas.microsoft.com/office/drawing/2014/main" id="{D1B24AA1-068A-4AB7-A846-7D3582230BBC}"/>
                    </a:ext>
                  </a:extLst>
                </p:cNvPr>
                <p:cNvGrpSpPr/>
                <p:nvPr userDrawn="1"/>
              </p:nvGrpSpPr>
              <p:grpSpPr>
                <a:xfrm flipH="1">
                  <a:off x="-3310774" y="735854"/>
                  <a:ext cx="88801" cy="72568"/>
                  <a:chOff x="-2091059" y="1395403"/>
                  <a:chExt cx="157316" cy="128558"/>
                </a:xfrm>
              </p:grpSpPr>
              <p:sp>
                <p:nvSpPr>
                  <p:cNvPr id="110" name="Rechthoek 109">
                    <a:extLst>
                      <a:ext uri="{FF2B5EF4-FFF2-40B4-BE49-F238E27FC236}">
                        <a16:creationId xmlns:a16="http://schemas.microsoft.com/office/drawing/2014/main" id="{8D698ACD-32AC-45DF-8870-81A450BE323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1" name="Pijl: punthaak 110">
                    <a:extLst>
                      <a:ext uri="{FF2B5EF4-FFF2-40B4-BE49-F238E27FC236}">
                        <a16:creationId xmlns:a16="http://schemas.microsoft.com/office/drawing/2014/main" id="{26DACB68-2880-4FBF-84E1-80484A5A0FC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70" name="Groep 69">
                <a:extLst>
                  <a:ext uri="{FF2B5EF4-FFF2-40B4-BE49-F238E27FC236}">
                    <a16:creationId xmlns:a16="http://schemas.microsoft.com/office/drawing/2014/main" id="{3871537A-67BD-4271-9F2B-396858D8D287}"/>
                  </a:ext>
                </a:extLst>
              </p:cNvPr>
              <p:cNvGrpSpPr/>
              <p:nvPr userDrawn="1"/>
            </p:nvGrpSpPr>
            <p:grpSpPr>
              <a:xfrm>
                <a:off x="-3326107" y="720303"/>
                <a:ext cx="182598" cy="143759"/>
                <a:chOff x="-3634116" y="700986"/>
                <a:chExt cx="182598" cy="143759"/>
              </a:xfrm>
            </p:grpSpPr>
            <p:grpSp>
              <p:nvGrpSpPr>
                <p:cNvPr id="99" name="Groep 98">
                  <a:extLst>
                    <a:ext uri="{FF2B5EF4-FFF2-40B4-BE49-F238E27FC236}">
                      <a16:creationId xmlns:a16="http://schemas.microsoft.com/office/drawing/2014/main" id="{F0EC1814-3DC7-49CC-88FF-413A162D8285}"/>
                    </a:ext>
                  </a:extLst>
                </p:cNvPr>
                <p:cNvGrpSpPr/>
                <p:nvPr userDrawn="1"/>
              </p:nvGrpSpPr>
              <p:grpSpPr>
                <a:xfrm>
                  <a:off x="-3634116" y="700986"/>
                  <a:ext cx="182598" cy="143759"/>
                  <a:chOff x="-3634116" y="700986"/>
                  <a:chExt cx="182598" cy="143759"/>
                </a:xfrm>
              </p:grpSpPr>
              <p:cxnSp>
                <p:nvCxnSpPr>
                  <p:cNvPr id="103" name="Rechte verbindingslijn 102">
                    <a:extLst>
                      <a:ext uri="{FF2B5EF4-FFF2-40B4-BE49-F238E27FC236}">
                        <a16:creationId xmlns:a16="http://schemas.microsoft.com/office/drawing/2014/main" id="{22F001AB-54ED-4C4F-94AC-728A1CB792D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EEDB17D6-770C-4ED4-9FA4-FDF18B035F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05" name="Rechte verbindingslijn 104">
                    <a:extLst>
                      <a:ext uri="{FF2B5EF4-FFF2-40B4-BE49-F238E27FC236}">
                        <a16:creationId xmlns:a16="http://schemas.microsoft.com/office/drawing/2014/main" id="{B9805724-1ACA-403F-AF92-35B4C1FB03A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6" name="Rechte verbindingslijn 105">
                    <a:extLst>
                      <a:ext uri="{FF2B5EF4-FFF2-40B4-BE49-F238E27FC236}">
                        <a16:creationId xmlns:a16="http://schemas.microsoft.com/office/drawing/2014/main" id="{844849EF-35B8-4E55-824F-D9EB7179312C}"/>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07" name="Rechte verbindingslijn 106">
                    <a:extLst>
                      <a:ext uri="{FF2B5EF4-FFF2-40B4-BE49-F238E27FC236}">
                        <a16:creationId xmlns:a16="http://schemas.microsoft.com/office/drawing/2014/main" id="{BACDBCC0-2DCC-4AB1-8464-0D9B73A118E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00" name="Groep 99">
                  <a:extLst>
                    <a:ext uri="{FF2B5EF4-FFF2-40B4-BE49-F238E27FC236}">
                      <a16:creationId xmlns:a16="http://schemas.microsoft.com/office/drawing/2014/main" id="{5F257BC7-0BD4-413C-BA34-602FC6B895A5}"/>
                    </a:ext>
                  </a:extLst>
                </p:cNvPr>
                <p:cNvGrpSpPr/>
                <p:nvPr userDrawn="1"/>
              </p:nvGrpSpPr>
              <p:grpSpPr>
                <a:xfrm>
                  <a:off x="-3634047" y="735854"/>
                  <a:ext cx="88801" cy="72568"/>
                  <a:chOff x="-2091059" y="1395403"/>
                  <a:chExt cx="157316" cy="128558"/>
                </a:xfrm>
              </p:grpSpPr>
              <p:sp>
                <p:nvSpPr>
                  <p:cNvPr id="101" name="Rechthoek 100">
                    <a:extLst>
                      <a:ext uri="{FF2B5EF4-FFF2-40B4-BE49-F238E27FC236}">
                        <a16:creationId xmlns:a16="http://schemas.microsoft.com/office/drawing/2014/main" id="{5344D088-F71D-4965-9A53-AC0689C66C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2" name="Pijl: punthaak 101">
                    <a:extLst>
                      <a:ext uri="{FF2B5EF4-FFF2-40B4-BE49-F238E27FC236}">
                        <a16:creationId xmlns:a16="http://schemas.microsoft.com/office/drawing/2014/main" id="{CCCD703F-21E6-4F5D-A35B-645700989A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71" name="Rechte verbindingslijn 70">
                <a:extLst>
                  <a:ext uri="{FF2B5EF4-FFF2-40B4-BE49-F238E27FC236}">
                    <a16:creationId xmlns:a16="http://schemas.microsoft.com/office/drawing/2014/main" id="{26DC21DC-59A0-40A5-9560-D05985445DA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72" name="Rechte verbindingslijn 71">
                <a:extLst>
                  <a:ext uri="{FF2B5EF4-FFF2-40B4-BE49-F238E27FC236}">
                    <a16:creationId xmlns:a16="http://schemas.microsoft.com/office/drawing/2014/main" id="{D3AD28F8-4609-4E18-BF8A-8E0B8AE6BB9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73" name="Groep 72">
                <a:extLst>
                  <a:ext uri="{FF2B5EF4-FFF2-40B4-BE49-F238E27FC236}">
                    <a16:creationId xmlns:a16="http://schemas.microsoft.com/office/drawing/2014/main" id="{866A0962-FDE9-4E03-BDD2-4EB28A2CC25D}"/>
                  </a:ext>
                </a:extLst>
              </p:cNvPr>
              <p:cNvGrpSpPr/>
              <p:nvPr userDrawn="1"/>
            </p:nvGrpSpPr>
            <p:grpSpPr>
              <a:xfrm>
                <a:off x="-2425037" y="370226"/>
                <a:ext cx="357690" cy="330595"/>
                <a:chOff x="-2721817" y="347336"/>
                <a:chExt cx="432805" cy="400021"/>
              </a:xfrm>
            </p:grpSpPr>
            <p:sp>
              <p:nvSpPr>
                <p:cNvPr id="88" name="Rechthoek 87">
                  <a:extLst>
                    <a:ext uri="{FF2B5EF4-FFF2-40B4-BE49-F238E27FC236}">
                      <a16:creationId xmlns:a16="http://schemas.microsoft.com/office/drawing/2014/main" id="{F79AFABB-7AB8-4F5D-95EA-876D5DB0D722}"/>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89" name="Groep 88">
                  <a:extLst>
                    <a:ext uri="{FF2B5EF4-FFF2-40B4-BE49-F238E27FC236}">
                      <a16:creationId xmlns:a16="http://schemas.microsoft.com/office/drawing/2014/main" id="{54F408E8-989E-4199-B0C6-9F0E0113D529}"/>
                    </a:ext>
                  </a:extLst>
                </p:cNvPr>
                <p:cNvGrpSpPr/>
                <p:nvPr userDrawn="1"/>
              </p:nvGrpSpPr>
              <p:grpSpPr>
                <a:xfrm>
                  <a:off x="-2652453" y="431583"/>
                  <a:ext cx="294076" cy="231526"/>
                  <a:chOff x="-3634116" y="700986"/>
                  <a:chExt cx="182598" cy="143759"/>
                </a:xfrm>
              </p:grpSpPr>
              <p:grpSp>
                <p:nvGrpSpPr>
                  <p:cNvPr id="90" name="Groep 89">
                    <a:extLst>
                      <a:ext uri="{FF2B5EF4-FFF2-40B4-BE49-F238E27FC236}">
                        <a16:creationId xmlns:a16="http://schemas.microsoft.com/office/drawing/2014/main" id="{1C312745-0505-4853-B408-6F796AD08518}"/>
                      </a:ext>
                    </a:extLst>
                  </p:cNvPr>
                  <p:cNvGrpSpPr/>
                  <p:nvPr userDrawn="1"/>
                </p:nvGrpSpPr>
                <p:grpSpPr>
                  <a:xfrm>
                    <a:off x="-3634116" y="700986"/>
                    <a:ext cx="182598" cy="143759"/>
                    <a:chOff x="-3634116" y="700986"/>
                    <a:chExt cx="182598" cy="143759"/>
                  </a:xfrm>
                </p:grpSpPr>
                <p:cxnSp>
                  <p:nvCxnSpPr>
                    <p:cNvPr id="94" name="Rechte verbindingslijn 93">
                      <a:extLst>
                        <a:ext uri="{FF2B5EF4-FFF2-40B4-BE49-F238E27FC236}">
                          <a16:creationId xmlns:a16="http://schemas.microsoft.com/office/drawing/2014/main" id="{F1CA0C5B-7C16-40E1-AEBD-75921174038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1A048F18-0F48-4040-AF81-D93EA8B1617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87F3EB9A-63CC-43C1-82DB-932679BD5C1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A512FF79-AB59-4492-81C5-38B7872EF5C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98" name="Rechte verbindingslijn 97">
                      <a:extLst>
                        <a:ext uri="{FF2B5EF4-FFF2-40B4-BE49-F238E27FC236}">
                          <a16:creationId xmlns:a16="http://schemas.microsoft.com/office/drawing/2014/main" id="{6A18420A-71DE-4BDA-86DD-714617B09191}"/>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91" name="Groep 90">
                    <a:extLst>
                      <a:ext uri="{FF2B5EF4-FFF2-40B4-BE49-F238E27FC236}">
                        <a16:creationId xmlns:a16="http://schemas.microsoft.com/office/drawing/2014/main" id="{CF138F91-C65D-4AB9-AC15-BF46CF89F7CF}"/>
                      </a:ext>
                    </a:extLst>
                  </p:cNvPr>
                  <p:cNvGrpSpPr/>
                  <p:nvPr userDrawn="1"/>
                </p:nvGrpSpPr>
                <p:grpSpPr>
                  <a:xfrm>
                    <a:off x="-3634047" y="735854"/>
                    <a:ext cx="88801" cy="72568"/>
                    <a:chOff x="-2091059" y="1395403"/>
                    <a:chExt cx="157316" cy="128558"/>
                  </a:xfrm>
                </p:grpSpPr>
                <p:sp>
                  <p:nvSpPr>
                    <p:cNvPr id="92" name="Rechthoek 91">
                      <a:extLst>
                        <a:ext uri="{FF2B5EF4-FFF2-40B4-BE49-F238E27FC236}">
                          <a16:creationId xmlns:a16="http://schemas.microsoft.com/office/drawing/2014/main" id="{A5CB7F7F-0F98-4A02-B761-36C26C676DF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3" name="Pijl: punthaak 92">
                      <a:extLst>
                        <a:ext uri="{FF2B5EF4-FFF2-40B4-BE49-F238E27FC236}">
                          <a16:creationId xmlns:a16="http://schemas.microsoft.com/office/drawing/2014/main" id="{FD879A88-F889-433B-A072-6E9588D0368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74" name="Groep 73">
                <a:extLst>
                  <a:ext uri="{FF2B5EF4-FFF2-40B4-BE49-F238E27FC236}">
                    <a16:creationId xmlns:a16="http://schemas.microsoft.com/office/drawing/2014/main" id="{B339980D-BB73-4BB8-BCC6-7BCF7D31236C}"/>
                  </a:ext>
                </a:extLst>
              </p:cNvPr>
              <p:cNvGrpSpPr/>
              <p:nvPr userDrawn="1"/>
            </p:nvGrpSpPr>
            <p:grpSpPr>
              <a:xfrm>
                <a:off x="-2425037" y="781500"/>
                <a:ext cx="357690" cy="330595"/>
                <a:chOff x="-2721817" y="782525"/>
                <a:chExt cx="432805" cy="400021"/>
              </a:xfrm>
            </p:grpSpPr>
            <p:sp>
              <p:nvSpPr>
                <p:cNvPr id="77" name="Rechthoek 76">
                  <a:extLst>
                    <a:ext uri="{FF2B5EF4-FFF2-40B4-BE49-F238E27FC236}">
                      <a16:creationId xmlns:a16="http://schemas.microsoft.com/office/drawing/2014/main" id="{B4F1C70D-6960-48D3-8055-B0C939BDE7B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8" name="Groep 77">
                  <a:extLst>
                    <a:ext uri="{FF2B5EF4-FFF2-40B4-BE49-F238E27FC236}">
                      <a16:creationId xmlns:a16="http://schemas.microsoft.com/office/drawing/2014/main" id="{7511944E-DBE8-4810-A08F-AE1663351F36}"/>
                    </a:ext>
                  </a:extLst>
                </p:cNvPr>
                <p:cNvGrpSpPr/>
                <p:nvPr userDrawn="1"/>
              </p:nvGrpSpPr>
              <p:grpSpPr>
                <a:xfrm>
                  <a:off x="-2652453" y="866772"/>
                  <a:ext cx="294076" cy="231526"/>
                  <a:chOff x="-3310843" y="700986"/>
                  <a:chExt cx="182598" cy="143759"/>
                </a:xfrm>
              </p:grpSpPr>
              <p:grpSp>
                <p:nvGrpSpPr>
                  <p:cNvPr id="79" name="Groep 78">
                    <a:extLst>
                      <a:ext uri="{FF2B5EF4-FFF2-40B4-BE49-F238E27FC236}">
                        <a16:creationId xmlns:a16="http://schemas.microsoft.com/office/drawing/2014/main" id="{A1DC9A38-3BB8-4384-8BB4-09DBF0C4BB54}"/>
                      </a:ext>
                    </a:extLst>
                  </p:cNvPr>
                  <p:cNvGrpSpPr/>
                  <p:nvPr userDrawn="1"/>
                </p:nvGrpSpPr>
                <p:grpSpPr>
                  <a:xfrm>
                    <a:off x="-3310843" y="700986"/>
                    <a:ext cx="182598" cy="143759"/>
                    <a:chOff x="-3310843" y="700986"/>
                    <a:chExt cx="182598" cy="143759"/>
                  </a:xfrm>
                </p:grpSpPr>
                <p:cxnSp>
                  <p:nvCxnSpPr>
                    <p:cNvPr id="83" name="Rechte verbindingslijn 82">
                      <a:extLst>
                        <a:ext uri="{FF2B5EF4-FFF2-40B4-BE49-F238E27FC236}">
                          <a16:creationId xmlns:a16="http://schemas.microsoft.com/office/drawing/2014/main" id="{EF78594F-C906-4711-B588-ADA74F2D3B76}"/>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31E1FE69-A8FA-4E8D-83EB-580192522D0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7EF63495-DE44-4C02-8149-58B666ADD4D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0E716434-0CC3-40A7-AFF9-2A04DDCA7FD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F05DD859-032E-44B9-9355-943A4D93C361}"/>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80" name="Groep 79">
                    <a:extLst>
                      <a:ext uri="{FF2B5EF4-FFF2-40B4-BE49-F238E27FC236}">
                        <a16:creationId xmlns:a16="http://schemas.microsoft.com/office/drawing/2014/main" id="{835FF986-7A0F-4008-B4EB-64892BC41712}"/>
                      </a:ext>
                    </a:extLst>
                  </p:cNvPr>
                  <p:cNvGrpSpPr/>
                  <p:nvPr userDrawn="1"/>
                </p:nvGrpSpPr>
                <p:grpSpPr>
                  <a:xfrm flipH="1">
                    <a:off x="-3310774" y="735854"/>
                    <a:ext cx="88801" cy="72568"/>
                    <a:chOff x="-2091059" y="1395403"/>
                    <a:chExt cx="157316" cy="128558"/>
                  </a:xfrm>
                </p:grpSpPr>
                <p:sp>
                  <p:nvSpPr>
                    <p:cNvPr id="81" name="Rechthoek 80">
                      <a:extLst>
                        <a:ext uri="{FF2B5EF4-FFF2-40B4-BE49-F238E27FC236}">
                          <a16:creationId xmlns:a16="http://schemas.microsoft.com/office/drawing/2014/main" id="{6231F448-8F18-4185-8A6A-7CF1ABA4DCC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2" name="Pijl: punthaak 81">
                      <a:extLst>
                        <a:ext uri="{FF2B5EF4-FFF2-40B4-BE49-F238E27FC236}">
                          <a16:creationId xmlns:a16="http://schemas.microsoft.com/office/drawing/2014/main" id="{E870F490-4D3B-41C1-84D9-9486A3366E1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75" name="Rechthoek 74">
                <a:extLst>
                  <a:ext uri="{FF2B5EF4-FFF2-40B4-BE49-F238E27FC236}">
                    <a16:creationId xmlns:a16="http://schemas.microsoft.com/office/drawing/2014/main" id="{D013CAC4-7DB5-46B2-A26D-4C23C71BA2C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76" name="Rechthoek 75">
                <a:extLst>
                  <a:ext uri="{FF2B5EF4-FFF2-40B4-BE49-F238E27FC236}">
                    <a16:creationId xmlns:a16="http://schemas.microsoft.com/office/drawing/2014/main" id="{618A77F3-6E42-4F05-82AD-AEF6B0613F60}"/>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54" name="Rechte verbindingslijn 53">
              <a:extLst>
                <a:ext uri="{FF2B5EF4-FFF2-40B4-BE49-F238E27FC236}">
                  <a16:creationId xmlns:a16="http://schemas.microsoft.com/office/drawing/2014/main" id="{8ECD926B-6644-4103-8356-C89D9E108B64}"/>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55" name="Rechthoek 54">
              <a:extLst>
                <a:ext uri="{FF2B5EF4-FFF2-40B4-BE49-F238E27FC236}">
                  <a16:creationId xmlns:a16="http://schemas.microsoft.com/office/drawing/2014/main" id="{73874E05-7D4F-4D6C-8780-7C531D5AA70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56" name="Ovaal 55">
              <a:extLst>
                <a:ext uri="{FF2B5EF4-FFF2-40B4-BE49-F238E27FC236}">
                  <a16:creationId xmlns:a16="http://schemas.microsoft.com/office/drawing/2014/main" id="{CFEE7442-A120-4473-86E3-215230CF517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7" name="Rechthoek 56">
              <a:extLst>
                <a:ext uri="{FF2B5EF4-FFF2-40B4-BE49-F238E27FC236}">
                  <a16:creationId xmlns:a16="http://schemas.microsoft.com/office/drawing/2014/main" id="{4A2D7555-8181-4F0B-9165-28277561C81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58" name="Ovaal 57">
              <a:extLst>
                <a:ext uri="{FF2B5EF4-FFF2-40B4-BE49-F238E27FC236}">
                  <a16:creationId xmlns:a16="http://schemas.microsoft.com/office/drawing/2014/main" id="{71572AEE-9906-41AA-B04F-7C8C366115F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9" name="Rechthoek 58">
              <a:extLst>
                <a:ext uri="{FF2B5EF4-FFF2-40B4-BE49-F238E27FC236}">
                  <a16:creationId xmlns:a16="http://schemas.microsoft.com/office/drawing/2014/main" id="{7C69BF14-794A-4F67-A944-269BC3E764EC}"/>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60" name="Ovaal 59">
              <a:extLst>
                <a:ext uri="{FF2B5EF4-FFF2-40B4-BE49-F238E27FC236}">
                  <a16:creationId xmlns:a16="http://schemas.microsoft.com/office/drawing/2014/main" id="{8C801154-D509-483D-B89D-1C6AE773AC8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61" name="Rechthoek 60">
              <a:extLst>
                <a:ext uri="{FF2B5EF4-FFF2-40B4-BE49-F238E27FC236}">
                  <a16:creationId xmlns:a16="http://schemas.microsoft.com/office/drawing/2014/main" id="{E4F41A50-F3B1-4E08-86A4-4A43908F598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62" name="Ovaal 61">
              <a:extLst>
                <a:ext uri="{FF2B5EF4-FFF2-40B4-BE49-F238E27FC236}">
                  <a16:creationId xmlns:a16="http://schemas.microsoft.com/office/drawing/2014/main" id="{88888B25-7299-49B4-ACD7-C1FE9221DFE0}"/>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63" name="Rechthoek 62">
              <a:extLst>
                <a:ext uri="{FF2B5EF4-FFF2-40B4-BE49-F238E27FC236}">
                  <a16:creationId xmlns:a16="http://schemas.microsoft.com/office/drawing/2014/main" id="{03503153-FD85-4AA2-8A79-5A962A3DBBB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64" name="Rechthoek 63">
              <a:extLst>
                <a:ext uri="{FF2B5EF4-FFF2-40B4-BE49-F238E27FC236}">
                  <a16:creationId xmlns:a16="http://schemas.microsoft.com/office/drawing/2014/main" id="{3A5CF8AF-A930-4B38-AAFF-793F4CCD7D9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20" name="Instructie">
            <a:extLst>
              <a:ext uri="{FF2B5EF4-FFF2-40B4-BE49-F238E27FC236}">
                <a16:creationId xmlns:a16="http://schemas.microsoft.com/office/drawing/2014/main" id="{CF95D003-DE62-4444-B03C-21A4F2C3BF51}"/>
              </a:ext>
            </a:extLst>
          </p:cNvPr>
          <p:cNvGrpSpPr/>
          <p:nvPr userDrawn="1"/>
        </p:nvGrpSpPr>
        <p:grpSpPr>
          <a:xfrm>
            <a:off x="12389714" y="5221435"/>
            <a:ext cx="3183677" cy="1636565"/>
            <a:chOff x="12389714" y="4327164"/>
            <a:chExt cx="3183677" cy="1636565"/>
          </a:xfrm>
        </p:grpSpPr>
        <p:cxnSp>
          <p:nvCxnSpPr>
            <p:cNvPr id="122" name="Rechte verbindingslijn 121">
              <a:extLst>
                <a:ext uri="{FF2B5EF4-FFF2-40B4-BE49-F238E27FC236}">
                  <a16:creationId xmlns:a16="http://schemas.microsoft.com/office/drawing/2014/main" id="{113A18EC-BDDD-42DF-A0A6-9E62CBBEA0E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23" name="Rechthoek 122">
              <a:extLst>
                <a:ext uri="{FF2B5EF4-FFF2-40B4-BE49-F238E27FC236}">
                  <a16:creationId xmlns:a16="http://schemas.microsoft.com/office/drawing/2014/main" id="{D4C33014-815C-4C59-BF0A-5CCA652351B6}"/>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124" name="Ovaal 123">
              <a:extLst>
                <a:ext uri="{FF2B5EF4-FFF2-40B4-BE49-F238E27FC236}">
                  <a16:creationId xmlns:a16="http://schemas.microsoft.com/office/drawing/2014/main" id="{FE034D13-BFB5-4FEA-B954-E00B8DD2454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5" name="Rechte verbindingslijn 124">
              <a:extLst>
                <a:ext uri="{FF2B5EF4-FFF2-40B4-BE49-F238E27FC236}">
                  <a16:creationId xmlns:a16="http://schemas.microsoft.com/office/drawing/2014/main" id="{7B46F39A-C716-4548-A226-AA97FC123EC1}"/>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26" name="Rechthoek 125">
              <a:extLst>
                <a:ext uri="{FF2B5EF4-FFF2-40B4-BE49-F238E27FC236}">
                  <a16:creationId xmlns:a16="http://schemas.microsoft.com/office/drawing/2014/main" id="{41D04F73-DAE6-40D8-BAF4-2998A37D0126}"/>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050" kern="0" noProof="0" dirty="0">
                  <a:solidFill>
                    <a:schemeClr val="tx1"/>
                  </a:solidFill>
                  <a:latin typeface="+mn-lt"/>
                  <a:cs typeface="Segoe UI Light" panose="020B0502040204020203" pitchFamily="34" charset="0"/>
                </a:rPr>
                <a:t>Selecteer de grafiek, klik met de rechter muisknop en kies </a:t>
              </a:r>
              <a:r>
                <a:rPr lang="nl-NL" sz="1050" b="1" kern="0" noProof="0" dirty="0">
                  <a:solidFill>
                    <a:schemeClr val="tx1"/>
                  </a:solidFill>
                  <a:latin typeface="+mn-lt"/>
                  <a:cs typeface="Segoe UI Light" panose="020B0502040204020203" pitchFamily="34" charset="0"/>
                </a:rPr>
                <a:t>‘Gegevens bewerken’</a:t>
              </a:r>
            </a:p>
          </p:txBody>
        </p:sp>
        <p:grpSp>
          <p:nvGrpSpPr>
            <p:cNvPr id="127" name="Groep 126">
              <a:extLst>
                <a:ext uri="{FF2B5EF4-FFF2-40B4-BE49-F238E27FC236}">
                  <a16:creationId xmlns:a16="http://schemas.microsoft.com/office/drawing/2014/main" id="{D4B6B2ED-FACE-4A31-B517-FB8B0105DAA7}"/>
                </a:ext>
              </a:extLst>
            </p:cNvPr>
            <p:cNvGrpSpPr/>
            <p:nvPr userDrawn="1"/>
          </p:nvGrpSpPr>
          <p:grpSpPr>
            <a:xfrm>
              <a:off x="12755394" y="5222855"/>
              <a:ext cx="1714530" cy="639425"/>
              <a:chOff x="12757283" y="4365594"/>
              <a:chExt cx="1714530" cy="639425"/>
            </a:xfrm>
          </p:grpSpPr>
          <p:sp>
            <p:nvSpPr>
              <p:cNvPr id="128" name="Rechthoek 127">
                <a:extLst>
                  <a:ext uri="{FF2B5EF4-FFF2-40B4-BE49-F238E27FC236}">
                    <a16:creationId xmlns:a16="http://schemas.microsoft.com/office/drawing/2014/main" id="{F1F1D981-1515-4821-B7BE-68ABC3B9383D}"/>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29" name="Rechthoek 128">
                <a:extLst>
                  <a:ext uri="{FF2B5EF4-FFF2-40B4-BE49-F238E27FC236}">
                    <a16:creationId xmlns:a16="http://schemas.microsoft.com/office/drawing/2014/main" id="{13D79D49-12C4-47DE-9E77-194BACBB6D2C}"/>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0" name="Tekstvak 129">
                <a:extLst>
                  <a:ext uri="{FF2B5EF4-FFF2-40B4-BE49-F238E27FC236}">
                    <a16:creationId xmlns:a16="http://schemas.microsoft.com/office/drawing/2014/main" id="{57B84594-543B-4DDC-8C3C-339A504CE92A}"/>
                  </a:ext>
                </a:extLst>
              </p:cNvPr>
              <p:cNvSpPr txBox="1"/>
              <p:nvPr userDrawn="1"/>
            </p:nvSpPr>
            <p:spPr>
              <a:xfrm>
                <a:off x="12997648" y="4404704"/>
                <a:ext cx="124815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31" name="Tekstvak 130">
                <a:extLst>
                  <a:ext uri="{FF2B5EF4-FFF2-40B4-BE49-F238E27FC236}">
                    <a16:creationId xmlns:a16="http://schemas.microsoft.com/office/drawing/2014/main" id="{7F4C7C80-FB2E-43EB-9406-3E751A8046A8}"/>
                  </a:ext>
                </a:extLst>
              </p:cNvPr>
              <p:cNvSpPr txBox="1"/>
              <p:nvPr userDrawn="1"/>
            </p:nvSpPr>
            <p:spPr>
              <a:xfrm>
                <a:off x="12984219" y="4725830"/>
                <a:ext cx="1274711"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32" name="Picture 3">
                <a:extLst>
                  <a:ext uri="{FF2B5EF4-FFF2-40B4-BE49-F238E27FC236}">
                    <a16:creationId xmlns:a16="http://schemas.microsoft.com/office/drawing/2014/main" id="{99A062A0-D3F8-4633-95F6-C896F295BF3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 name="Groep 132">
                <a:extLst>
                  <a:ext uri="{FF2B5EF4-FFF2-40B4-BE49-F238E27FC236}">
                    <a16:creationId xmlns:a16="http://schemas.microsoft.com/office/drawing/2014/main" id="{BEAED996-9857-4AC6-8CE6-3412EEE2CE28}"/>
                  </a:ext>
                </a:extLst>
              </p:cNvPr>
              <p:cNvGrpSpPr/>
              <p:nvPr userDrawn="1"/>
            </p:nvGrpSpPr>
            <p:grpSpPr>
              <a:xfrm>
                <a:off x="12831198" y="4432250"/>
                <a:ext cx="139861" cy="152244"/>
                <a:chOff x="12574450" y="6053892"/>
                <a:chExt cx="169232" cy="184215"/>
              </a:xfrm>
            </p:grpSpPr>
            <p:sp>
              <p:nvSpPr>
                <p:cNvPr id="156" name="Rechthoek 155">
                  <a:extLst>
                    <a:ext uri="{FF2B5EF4-FFF2-40B4-BE49-F238E27FC236}">
                      <a16:creationId xmlns:a16="http://schemas.microsoft.com/office/drawing/2014/main" id="{0C819A62-E66D-498B-AA60-C043041A335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sp>
              <p:nvSpPr>
                <p:cNvPr id="157" name="Rechthoek 156">
                  <a:extLst>
                    <a:ext uri="{FF2B5EF4-FFF2-40B4-BE49-F238E27FC236}">
                      <a16:creationId xmlns:a16="http://schemas.microsoft.com/office/drawing/2014/main" id="{58F6458C-8681-4840-99D5-03326A5DCD0B}"/>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sp>
              <p:nvSpPr>
                <p:cNvPr id="158" name="Rechthoek 157">
                  <a:extLst>
                    <a:ext uri="{FF2B5EF4-FFF2-40B4-BE49-F238E27FC236}">
                      <a16:creationId xmlns:a16="http://schemas.microsoft.com/office/drawing/2014/main" id="{12AE8242-EF71-47ED-B81D-04AA20ADC8A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grpSp>
          <p:grpSp>
            <p:nvGrpSpPr>
              <p:cNvPr id="134" name="Groep 133">
                <a:extLst>
                  <a:ext uri="{FF2B5EF4-FFF2-40B4-BE49-F238E27FC236}">
                    <a16:creationId xmlns:a16="http://schemas.microsoft.com/office/drawing/2014/main" id="{02A55BAD-41A3-4D5C-A769-9AD77573C8A7}"/>
                  </a:ext>
                </a:extLst>
              </p:cNvPr>
              <p:cNvGrpSpPr/>
              <p:nvPr userDrawn="1"/>
            </p:nvGrpSpPr>
            <p:grpSpPr>
              <a:xfrm>
                <a:off x="12831198" y="4748585"/>
                <a:ext cx="184916" cy="120210"/>
                <a:chOff x="8815516" y="1076284"/>
                <a:chExt cx="503174" cy="327105"/>
              </a:xfrm>
            </p:grpSpPr>
            <p:sp>
              <p:nvSpPr>
                <p:cNvPr id="135" name="Rechthoek 134">
                  <a:extLst>
                    <a:ext uri="{FF2B5EF4-FFF2-40B4-BE49-F238E27FC236}">
                      <a16:creationId xmlns:a16="http://schemas.microsoft.com/office/drawing/2014/main" id="{203829D5-99C1-4DA6-9200-F3177156285B}"/>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nvGrpSpPr>
                <p:cNvPr id="136" name="Groep 135">
                  <a:extLst>
                    <a:ext uri="{FF2B5EF4-FFF2-40B4-BE49-F238E27FC236}">
                      <a16:creationId xmlns:a16="http://schemas.microsoft.com/office/drawing/2014/main" id="{0E8B2BFA-D1F0-4D37-A09C-A2F3583044F1}"/>
                    </a:ext>
                  </a:extLst>
                </p:cNvPr>
                <p:cNvGrpSpPr/>
                <p:nvPr userDrawn="1"/>
              </p:nvGrpSpPr>
              <p:grpSpPr>
                <a:xfrm>
                  <a:off x="8815517" y="1076284"/>
                  <a:ext cx="503173" cy="327105"/>
                  <a:chOff x="1351248" y="-683635"/>
                  <a:chExt cx="503173" cy="327105"/>
                </a:xfrm>
              </p:grpSpPr>
              <p:grpSp>
                <p:nvGrpSpPr>
                  <p:cNvPr id="137" name="Groep 136">
                    <a:extLst>
                      <a:ext uri="{FF2B5EF4-FFF2-40B4-BE49-F238E27FC236}">
                        <a16:creationId xmlns:a16="http://schemas.microsoft.com/office/drawing/2014/main" id="{26E54AF5-8A87-4B6D-AB87-A28278CD4883}"/>
                      </a:ext>
                    </a:extLst>
                  </p:cNvPr>
                  <p:cNvGrpSpPr/>
                  <p:nvPr userDrawn="1"/>
                </p:nvGrpSpPr>
                <p:grpSpPr>
                  <a:xfrm>
                    <a:off x="1351248" y="-683635"/>
                    <a:ext cx="375186" cy="293652"/>
                    <a:chOff x="1094874" y="-884923"/>
                    <a:chExt cx="884668" cy="692417"/>
                  </a:xfrm>
                </p:grpSpPr>
                <p:sp>
                  <p:nvSpPr>
                    <p:cNvPr id="142" name="Rechthoek 141">
                      <a:extLst>
                        <a:ext uri="{FF2B5EF4-FFF2-40B4-BE49-F238E27FC236}">
                          <a16:creationId xmlns:a16="http://schemas.microsoft.com/office/drawing/2014/main" id="{98457982-B037-4830-A5EB-99EEDF8FB98D}"/>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nvGrpSpPr>
                    <p:cNvPr id="143" name="Groep 142">
                      <a:extLst>
                        <a:ext uri="{FF2B5EF4-FFF2-40B4-BE49-F238E27FC236}">
                          <a16:creationId xmlns:a16="http://schemas.microsoft.com/office/drawing/2014/main" id="{9AC4EF4B-A5E1-49E1-878A-D46D51B359ED}"/>
                        </a:ext>
                      </a:extLst>
                    </p:cNvPr>
                    <p:cNvGrpSpPr/>
                    <p:nvPr userDrawn="1"/>
                  </p:nvGrpSpPr>
                  <p:grpSpPr>
                    <a:xfrm>
                      <a:off x="1094874" y="-878306"/>
                      <a:ext cx="867364" cy="685800"/>
                      <a:chOff x="1094874" y="-878306"/>
                      <a:chExt cx="867364" cy="613611"/>
                    </a:xfrm>
                  </p:grpSpPr>
                  <p:cxnSp>
                    <p:nvCxnSpPr>
                      <p:cNvPr id="149" name="Rechte verbindingslijn 148">
                        <a:extLst>
                          <a:ext uri="{FF2B5EF4-FFF2-40B4-BE49-F238E27FC236}">
                            <a16:creationId xmlns:a16="http://schemas.microsoft.com/office/drawing/2014/main" id="{5D2B4334-2992-4802-A692-F8C630EAE73E}"/>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413C8903-F56D-4324-A78F-3E9B87A8A7F9}"/>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1" name="Groep 150">
                        <a:extLst>
                          <a:ext uri="{FF2B5EF4-FFF2-40B4-BE49-F238E27FC236}">
                            <a16:creationId xmlns:a16="http://schemas.microsoft.com/office/drawing/2014/main" id="{0CFB619A-C6EF-4100-948A-D29E4E1AC615}"/>
                          </a:ext>
                        </a:extLst>
                      </p:cNvPr>
                      <p:cNvGrpSpPr/>
                      <p:nvPr userDrawn="1"/>
                    </p:nvGrpSpPr>
                    <p:grpSpPr>
                      <a:xfrm>
                        <a:off x="1270535" y="-878306"/>
                        <a:ext cx="526983" cy="613611"/>
                        <a:chOff x="1270535" y="-745959"/>
                        <a:chExt cx="526983" cy="481264"/>
                      </a:xfrm>
                    </p:grpSpPr>
                    <p:cxnSp>
                      <p:nvCxnSpPr>
                        <p:cNvPr id="152" name="Rechte verbindingslijn 151">
                          <a:extLst>
                            <a:ext uri="{FF2B5EF4-FFF2-40B4-BE49-F238E27FC236}">
                              <a16:creationId xmlns:a16="http://schemas.microsoft.com/office/drawing/2014/main" id="{21B57A5E-22E2-4965-9EB8-412864731D8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E56CA55D-68ED-49C9-AC18-0E32A3088312}"/>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65316A9-C30B-4C6E-95DC-7B5039A8635E}"/>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24F31309-B7B5-495D-95E7-A62177CBE1BC}"/>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A20FC50F-014F-4C5F-BC78-618DEBFCA772}"/>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45" name="Groep 144">
                      <a:extLst>
                        <a:ext uri="{FF2B5EF4-FFF2-40B4-BE49-F238E27FC236}">
                          <a16:creationId xmlns:a16="http://schemas.microsoft.com/office/drawing/2014/main" id="{2B497229-AF35-4E40-88CE-E4C5082B9826}"/>
                        </a:ext>
                      </a:extLst>
                    </p:cNvPr>
                    <p:cNvGrpSpPr/>
                    <p:nvPr userDrawn="1"/>
                  </p:nvGrpSpPr>
                  <p:grpSpPr>
                    <a:xfrm>
                      <a:off x="1094874" y="-607596"/>
                      <a:ext cx="878306" cy="276726"/>
                      <a:chOff x="1106905" y="-607596"/>
                      <a:chExt cx="878307" cy="276726"/>
                    </a:xfrm>
                  </p:grpSpPr>
                  <p:cxnSp>
                    <p:nvCxnSpPr>
                      <p:cNvPr id="146" name="Rechte verbindingslijn 145">
                        <a:extLst>
                          <a:ext uri="{FF2B5EF4-FFF2-40B4-BE49-F238E27FC236}">
                            <a16:creationId xmlns:a16="http://schemas.microsoft.com/office/drawing/2014/main" id="{40C8E696-2303-4AB1-B8A1-C3EA3DAFAB8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E1CED49D-AE93-4DC7-A04B-C62089BB197E}"/>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a:extLst>
                          <a:ext uri="{FF2B5EF4-FFF2-40B4-BE49-F238E27FC236}">
                            <a16:creationId xmlns:a16="http://schemas.microsoft.com/office/drawing/2014/main" id="{CAC28C8A-6B07-4C07-89F7-A4ECC6C9C222}"/>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38" name="Groep 137">
                    <a:extLst>
                      <a:ext uri="{FF2B5EF4-FFF2-40B4-BE49-F238E27FC236}">
                        <a16:creationId xmlns:a16="http://schemas.microsoft.com/office/drawing/2014/main" id="{521848C4-59E9-4BF1-B35F-6A9C74C8F4B7}"/>
                      </a:ext>
                    </a:extLst>
                  </p:cNvPr>
                  <p:cNvGrpSpPr/>
                  <p:nvPr userDrawn="1"/>
                </p:nvGrpSpPr>
                <p:grpSpPr>
                  <a:xfrm rot="2700000">
                    <a:off x="1605871" y="-605080"/>
                    <a:ext cx="90079" cy="407021"/>
                    <a:chOff x="3130062" y="-817193"/>
                    <a:chExt cx="131884" cy="595920"/>
                  </a:xfrm>
                  <a:solidFill>
                    <a:srgbClr val="3399FF"/>
                  </a:solidFill>
                </p:grpSpPr>
                <p:sp>
                  <p:nvSpPr>
                    <p:cNvPr id="139" name="Rechthoek 138">
                      <a:extLst>
                        <a:ext uri="{FF2B5EF4-FFF2-40B4-BE49-F238E27FC236}">
                          <a16:creationId xmlns:a16="http://schemas.microsoft.com/office/drawing/2014/main" id="{1E74E294-E9E8-43AF-9F47-AB90B501BE7C}"/>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40" name="Rechthoek: afgeronde bovenhoeken 139">
                      <a:extLst>
                        <a:ext uri="{FF2B5EF4-FFF2-40B4-BE49-F238E27FC236}">
                          <a16:creationId xmlns:a16="http://schemas.microsoft.com/office/drawing/2014/main" id="{C19B87EF-0C2F-4470-A77B-D7120E13569C}"/>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41" name="Gelijkbenige driehoek 140">
                      <a:extLst>
                        <a:ext uri="{FF2B5EF4-FFF2-40B4-BE49-F238E27FC236}">
                          <a16:creationId xmlns:a16="http://schemas.microsoft.com/office/drawing/2014/main" id="{26CAE08E-0AE0-46E5-A068-553601663170}"/>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grpSp>
        </p:grpSp>
      </p:grpSp>
      <p:grpSp>
        <p:nvGrpSpPr>
          <p:cNvPr id="162" name="Instructie">
            <a:extLst>
              <a:ext uri="{FF2B5EF4-FFF2-40B4-BE49-F238E27FC236}">
                <a16:creationId xmlns:a16="http://schemas.microsoft.com/office/drawing/2014/main" id="{8BFB6AF9-25A9-4469-A507-FF2852C8D235}"/>
              </a:ext>
            </a:extLst>
          </p:cNvPr>
          <p:cNvGrpSpPr/>
          <p:nvPr userDrawn="1"/>
        </p:nvGrpSpPr>
        <p:grpSpPr>
          <a:xfrm>
            <a:off x="12391601" y="0"/>
            <a:ext cx="3183677" cy="2499789"/>
            <a:chOff x="12391601" y="0"/>
            <a:chExt cx="3183677" cy="2499789"/>
          </a:xfrm>
        </p:grpSpPr>
        <p:sp>
          <p:nvSpPr>
            <p:cNvPr id="163" name="Rechthoek 162">
              <a:extLst>
                <a:ext uri="{FF2B5EF4-FFF2-40B4-BE49-F238E27FC236}">
                  <a16:creationId xmlns:a16="http://schemas.microsoft.com/office/drawing/2014/main" id="{7F920F0B-FE68-4E17-8D74-23CD5DE372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64" name="Ovaal 163">
              <a:extLst>
                <a:ext uri="{FF2B5EF4-FFF2-40B4-BE49-F238E27FC236}">
                  <a16:creationId xmlns:a16="http://schemas.microsoft.com/office/drawing/2014/main" id="{22BA8A6D-D2EC-4592-A980-DA1C2EA24D7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5" name="Rechte verbindingslijn 164">
              <a:extLst>
                <a:ext uri="{FF2B5EF4-FFF2-40B4-BE49-F238E27FC236}">
                  <a16:creationId xmlns:a16="http://schemas.microsoft.com/office/drawing/2014/main" id="{F76F4075-DDCF-496A-9A40-DBA46E1770D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66" name="Rechte verbindingslijn 165">
              <a:extLst>
                <a:ext uri="{FF2B5EF4-FFF2-40B4-BE49-F238E27FC236}">
                  <a16:creationId xmlns:a16="http://schemas.microsoft.com/office/drawing/2014/main" id="{DDE680AB-82E1-48DD-BC62-ADC20F6CDD6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9CA1E1CA-BE19-4C15-960E-1E51744A9C3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16F7ED14-2B12-4D04-AEF1-8B530B0C921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D5C8FD17-66B3-4578-ACDA-CA9B8025D4E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70" name="Groep 169">
              <a:extLst>
                <a:ext uri="{FF2B5EF4-FFF2-40B4-BE49-F238E27FC236}">
                  <a16:creationId xmlns:a16="http://schemas.microsoft.com/office/drawing/2014/main" id="{9D261C73-4F40-4747-A08A-ADF4B4AAE89F}"/>
                </a:ext>
              </a:extLst>
            </p:cNvPr>
            <p:cNvGrpSpPr/>
            <p:nvPr userDrawn="1"/>
          </p:nvGrpSpPr>
          <p:grpSpPr>
            <a:xfrm>
              <a:off x="12757282" y="2184550"/>
              <a:ext cx="825500" cy="209550"/>
              <a:chOff x="13504624" y="2482850"/>
              <a:chExt cx="825500" cy="209550"/>
            </a:xfrm>
          </p:grpSpPr>
          <p:sp>
            <p:nvSpPr>
              <p:cNvPr id="176" name="Rechthoek 175">
                <a:extLst>
                  <a:ext uri="{FF2B5EF4-FFF2-40B4-BE49-F238E27FC236}">
                    <a16:creationId xmlns:a16="http://schemas.microsoft.com/office/drawing/2014/main" id="{34B70872-AE86-4CC8-A985-BDD2B7EAEDA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77" name="Rechte verbindingslijn 176">
                <a:extLst>
                  <a:ext uri="{FF2B5EF4-FFF2-40B4-BE49-F238E27FC236}">
                    <a16:creationId xmlns:a16="http://schemas.microsoft.com/office/drawing/2014/main" id="{764AD022-73E0-42DE-B6BF-0E7965C4BF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8" name="Gelijkbenige driehoek 177">
                <a:extLst>
                  <a:ext uri="{FF2B5EF4-FFF2-40B4-BE49-F238E27FC236}">
                    <a16:creationId xmlns:a16="http://schemas.microsoft.com/office/drawing/2014/main" id="{58B3608D-1975-4D46-9D2E-16CA092FED7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cxnSp>
          <p:nvCxnSpPr>
            <p:cNvPr id="171" name="Rechte verbindingslijn 170">
              <a:extLst>
                <a:ext uri="{FF2B5EF4-FFF2-40B4-BE49-F238E27FC236}">
                  <a16:creationId xmlns:a16="http://schemas.microsoft.com/office/drawing/2014/main" id="{2B3B83E8-41DD-4D44-B963-050A76AD8FF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72" name="Groep 171">
              <a:extLst>
                <a:ext uri="{FF2B5EF4-FFF2-40B4-BE49-F238E27FC236}">
                  <a16:creationId xmlns:a16="http://schemas.microsoft.com/office/drawing/2014/main" id="{D402F0FF-A0E4-4F3D-9B16-69EB2ECCC9B9}"/>
                </a:ext>
              </a:extLst>
            </p:cNvPr>
            <p:cNvGrpSpPr/>
            <p:nvPr userDrawn="1"/>
          </p:nvGrpSpPr>
          <p:grpSpPr>
            <a:xfrm>
              <a:off x="12751697" y="1147804"/>
              <a:ext cx="289372" cy="314992"/>
              <a:chOff x="7322769" y="-310267"/>
              <a:chExt cx="289372" cy="314992"/>
            </a:xfrm>
          </p:grpSpPr>
          <p:sp>
            <p:nvSpPr>
              <p:cNvPr id="173" name="Rechthoek 172">
                <a:extLst>
                  <a:ext uri="{FF2B5EF4-FFF2-40B4-BE49-F238E27FC236}">
                    <a16:creationId xmlns:a16="http://schemas.microsoft.com/office/drawing/2014/main" id="{C8224DAD-FCDA-41F4-8BC5-D4B64AB22A2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74" name="Rechthoek 173">
                <a:extLst>
                  <a:ext uri="{FF2B5EF4-FFF2-40B4-BE49-F238E27FC236}">
                    <a16:creationId xmlns:a16="http://schemas.microsoft.com/office/drawing/2014/main" id="{DA26D32E-17AB-43EC-BCDA-91065CE8F3D1}"/>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75" name="Rechthoek 174">
                <a:extLst>
                  <a:ext uri="{FF2B5EF4-FFF2-40B4-BE49-F238E27FC236}">
                    <a16:creationId xmlns:a16="http://schemas.microsoft.com/office/drawing/2014/main" id="{31E8C0DD-01C4-4A88-9FB0-9A57BFC49F50}"/>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spTree>
    <p:extLst>
      <p:ext uri="{BB962C8B-B14F-4D97-AF65-F5344CB8AC3E}">
        <p14:creationId xmlns:p14="http://schemas.microsoft.com/office/powerpoint/2010/main" val="209642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solidFill>
        <a:effectLst/>
      </p:bgPr>
    </p:bg>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9BEA8479-F78F-40EC-979F-3DCFEF2D94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2B554E78-1361-4628-A6EE-FD5E863F8492}"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315049" y="-491319"/>
            <a:ext cx="156190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GRAFIEK</a:t>
            </a:r>
          </a:p>
        </p:txBody>
      </p:sp>
      <p:sp>
        <p:nvSpPr>
          <p:cNvPr id="25" name="Tijdelijke aanduiding voor grafiek 17">
            <a:extLst>
              <a:ext uri="{FF2B5EF4-FFF2-40B4-BE49-F238E27FC236}">
                <a16:creationId xmlns:a16="http://schemas.microsoft.com/office/drawing/2014/main" id="{3BF9432F-01F5-4CA4-AD0C-104BD942D071}"/>
              </a:ext>
            </a:extLst>
          </p:cNvPr>
          <p:cNvSpPr>
            <a:spLocks noGrp="1"/>
          </p:cNvSpPr>
          <p:nvPr>
            <p:ph type="chart" sz="quarter" idx="13" hasCustomPrompt="1"/>
          </p:nvPr>
        </p:nvSpPr>
        <p:spPr>
          <a:xfrm>
            <a:off x="1368001" y="1551998"/>
            <a:ext cx="8897572" cy="4497322"/>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grafiek in te voegen</a:t>
            </a:r>
          </a:p>
        </p:txBody>
      </p:sp>
      <p:grpSp>
        <p:nvGrpSpPr>
          <p:cNvPr id="38" name="GRID" hidden="1">
            <a:extLst>
              <a:ext uri="{FF2B5EF4-FFF2-40B4-BE49-F238E27FC236}">
                <a16:creationId xmlns:a16="http://schemas.microsoft.com/office/drawing/2014/main" id="{6F578DEB-6D4E-4567-91A3-0E8003AB5B2F}"/>
              </a:ext>
            </a:extLst>
          </p:cNvPr>
          <p:cNvGrpSpPr/>
          <p:nvPr userDrawn="1"/>
        </p:nvGrpSpPr>
        <p:grpSpPr>
          <a:xfrm>
            <a:off x="-4482" y="0"/>
            <a:ext cx="12196482" cy="6867680"/>
            <a:chOff x="-4482" y="0"/>
            <a:chExt cx="12196482" cy="6867680"/>
          </a:xfrm>
          <a:solidFill>
            <a:srgbClr val="000000">
              <a:alpha val="30000"/>
            </a:srgbClr>
          </a:solidFill>
        </p:grpSpPr>
        <p:sp>
          <p:nvSpPr>
            <p:cNvPr id="39" name="Rechthoek 38">
              <a:extLst>
                <a:ext uri="{FF2B5EF4-FFF2-40B4-BE49-F238E27FC236}">
                  <a16:creationId xmlns:a16="http://schemas.microsoft.com/office/drawing/2014/main" id="{54A75C24-1E50-4960-AA74-BB914C2B349D}"/>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E00C105D-943E-4749-8890-C084B1B9F4B6}"/>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4459963-4449-4EB3-A678-7DD1CE8621E3}"/>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BC6405E3-0D9D-410D-9962-61B9F637CBF6}"/>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F9FAF8E8-0D8D-4845-AF4E-6C2B902B60A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554E6379-401B-4625-A032-FB941688D18F}"/>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2ABFE527-6AC5-4404-9E5A-B29A3CF2D98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8C3369DB-2386-4B28-A853-C08E3029C370}"/>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F6081E11-BF91-453B-9DBE-F979A5E40D5B}"/>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8" name="Instructie">
            <a:extLst>
              <a:ext uri="{FF2B5EF4-FFF2-40B4-BE49-F238E27FC236}">
                <a16:creationId xmlns:a16="http://schemas.microsoft.com/office/drawing/2014/main" id="{9670E6F7-5F40-4DF7-82AE-6CD95727E596}"/>
              </a:ext>
            </a:extLst>
          </p:cNvPr>
          <p:cNvGrpSpPr/>
          <p:nvPr userDrawn="1"/>
        </p:nvGrpSpPr>
        <p:grpSpPr>
          <a:xfrm>
            <a:off x="12389714" y="5221435"/>
            <a:ext cx="3183677" cy="1636565"/>
            <a:chOff x="12389714" y="4327164"/>
            <a:chExt cx="3183677" cy="1636565"/>
          </a:xfrm>
        </p:grpSpPr>
        <p:cxnSp>
          <p:nvCxnSpPr>
            <p:cNvPr id="50" name="Rechte verbindingslijn 49">
              <a:extLst>
                <a:ext uri="{FF2B5EF4-FFF2-40B4-BE49-F238E27FC236}">
                  <a16:creationId xmlns:a16="http://schemas.microsoft.com/office/drawing/2014/main" id="{05DA660E-A35E-4045-BE8F-D98BEC33F410}"/>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51" name="Rechthoek 50">
              <a:extLst>
                <a:ext uri="{FF2B5EF4-FFF2-40B4-BE49-F238E27FC236}">
                  <a16:creationId xmlns:a16="http://schemas.microsoft.com/office/drawing/2014/main" id="{BB75C9DA-BF11-47B9-89A0-E7C8A66BA409}"/>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52" name="Ovaal 51">
              <a:extLst>
                <a:ext uri="{FF2B5EF4-FFF2-40B4-BE49-F238E27FC236}">
                  <a16:creationId xmlns:a16="http://schemas.microsoft.com/office/drawing/2014/main" id="{E2039187-8827-4759-9B33-FCD059B2422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3" name="Rechte verbindingslijn 52">
              <a:extLst>
                <a:ext uri="{FF2B5EF4-FFF2-40B4-BE49-F238E27FC236}">
                  <a16:creationId xmlns:a16="http://schemas.microsoft.com/office/drawing/2014/main" id="{C3CECA0A-8E81-47AA-872E-59D92C26BA2F}"/>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54" name="Rechthoek 53">
              <a:extLst>
                <a:ext uri="{FF2B5EF4-FFF2-40B4-BE49-F238E27FC236}">
                  <a16:creationId xmlns:a16="http://schemas.microsoft.com/office/drawing/2014/main" id="{D2DC50CD-0C82-4936-8884-4C4FB4D4BAAA}"/>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050" kern="0" noProof="0" dirty="0">
                  <a:solidFill>
                    <a:schemeClr val="tx1"/>
                  </a:solidFill>
                  <a:latin typeface="+mn-lt"/>
                  <a:cs typeface="Segoe UI Light" panose="020B0502040204020203" pitchFamily="34" charset="0"/>
                </a:rPr>
                <a:t>Selecteer de grafiek, klik met de rechter muisknop en kies </a:t>
              </a:r>
              <a:r>
                <a:rPr lang="nl-NL" sz="1050" b="1" kern="0" noProof="0" dirty="0">
                  <a:solidFill>
                    <a:schemeClr val="tx1"/>
                  </a:solidFill>
                  <a:latin typeface="+mn-lt"/>
                  <a:cs typeface="Segoe UI Light" panose="020B0502040204020203" pitchFamily="34" charset="0"/>
                </a:rPr>
                <a:t>‘Gegevens bewerken’</a:t>
              </a:r>
            </a:p>
          </p:txBody>
        </p:sp>
        <p:grpSp>
          <p:nvGrpSpPr>
            <p:cNvPr id="55" name="Groep 54">
              <a:extLst>
                <a:ext uri="{FF2B5EF4-FFF2-40B4-BE49-F238E27FC236}">
                  <a16:creationId xmlns:a16="http://schemas.microsoft.com/office/drawing/2014/main" id="{79BDC231-A907-4FBD-B52F-283F7CE32615}"/>
                </a:ext>
              </a:extLst>
            </p:cNvPr>
            <p:cNvGrpSpPr/>
            <p:nvPr userDrawn="1"/>
          </p:nvGrpSpPr>
          <p:grpSpPr>
            <a:xfrm>
              <a:off x="12755394" y="5222855"/>
              <a:ext cx="1714530" cy="639425"/>
              <a:chOff x="12757283" y="4365594"/>
              <a:chExt cx="1714530" cy="639425"/>
            </a:xfrm>
          </p:grpSpPr>
          <p:sp>
            <p:nvSpPr>
              <p:cNvPr id="56" name="Rechthoek 55">
                <a:extLst>
                  <a:ext uri="{FF2B5EF4-FFF2-40B4-BE49-F238E27FC236}">
                    <a16:creationId xmlns:a16="http://schemas.microsoft.com/office/drawing/2014/main" id="{FF778505-F51D-4B90-BEAD-7F475F84DC52}"/>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57" name="Rechthoek 56">
                <a:extLst>
                  <a:ext uri="{FF2B5EF4-FFF2-40B4-BE49-F238E27FC236}">
                    <a16:creationId xmlns:a16="http://schemas.microsoft.com/office/drawing/2014/main" id="{835D39C1-006C-4620-9BEA-14A983A693B7}"/>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58" name="Tekstvak 57">
                <a:extLst>
                  <a:ext uri="{FF2B5EF4-FFF2-40B4-BE49-F238E27FC236}">
                    <a16:creationId xmlns:a16="http://schemas.microsoft.com/office/drawing/2014/main" id="{BAB1B71E-052D-4624-96E1-7E2792D6B968}"/>
                  </a:ext>
                </a:extLst>
              </p:cNvPr>
              <p:cNvSpPr txBox="1"/>
              <p:nvPr userDrawn="1"/>
            </p:nvSpPr>
            <p:spPr>
              <a:xfrm>
                <a:off x="12997648" y="4404704"/>
                <a:ext cx="124815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59" name="Tekstvak 58">
                <a:extLst>
                  <a:ext uri="{FF2B5EF4-FFF2-40B4-BE49-F238E27FC236}">
                    <a16:creationId xmlns:a16="http://schemas.microsoft.com/office/drawing/2014/main" id="{86FA97A4-DAFF-4ED0-B46D-D4D07C1AA299}"/>
                  </a:ext>
                </a:extLst>
              </p:cNvPr>
              <p:cNvSpPr txBox="1"/>
              <p:nvPr userDrawn="1"/>
            </p:nvSpPr>
            <p:spPr>
              <a:xfrm>
                <a:off x="12984219" y="4725830"/>
                <a:ext cx="1274711"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60" name="Picture 3">
                <a:extLst>
                  <a:ext uri="{FF2B5EF4-FFF2-40B4-BE49-F238E27FC236}">
                    <a16:creationId xmlns:a16="http://schemas.microsoft.com/office/drawing/2014/main" id="{173A9F28-8565-4C0E-9BD2-2CE3F3C45E5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ep 60">
                <a:extLst>
                  <a:ext uri="{FF2B5EF4-FFF2-40B4-BE49-F238E27FC236}">
                    <a16:creationId xmlns:a16="http://schemas.microsoft.com/office/drawing/2014/main" id="{FBCFE79C-6E9F-4078-B4CC-66D2BDF005F9}"/>
                  </a:ext>
                </a:extLst>
              </p:cNvPr>
              <p:cNvGrpSpPr/>
              <p:nvPr userDrawn="1"/>
            </p:nvGrpSpPr>
            <p:grpSpPr>
              <a:xfrm>
                <a:off x="12831198" y="4432250"/>
                <a:ext cx="139861" cy="152244"/>
                <a:chOff x="12574450" y="6053892"/>
                <a:chExt cx="169232" cy="184215"/>
              </a:xfrm>
            </p:grpSpPr>
            <p:sp>
              <p:nvSpPr>
                <p:cNvPr id="84" name="Rechthoek 83">
                  <a:extLst>
                    <a:ext uri="{FF2B5EF4-FFF2-40B4-BE49-F238E27FC236}">
                      <a16:creationId xmlns:a16="http://schemas.microsoft.com/office/drawing/2014/main" id="{9618E749-726C-42EF-BB39-D6BCC3EAE5D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sp>
              <p:nvSpPr>
                <p:cNvPr id="85" name="Rechthoek 84">
                  <a:extLst>
                    <a:ext uri="{FF2B5EF4-FFF2-40B4-BE49-F238E27FC236}">
                      <a16:creationId xmlns:a16="http://schemas.microsoft.com/office/drawing/2014/main" id="{60300BD5-0284-4A74-B2EB-AB1CBA41CDB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sp>
              <p:nvSpPr>
                <p:cNvPr id="86" name="Rechthoek 85">
                  <a:extLst>
                    <a:ext uri="{FF2B5EF4-FFF2-40B4-BE49-F238E27FC236}">
                      <a16:creationId xmlns:a16="http://schemas.microsoft.com/office/drawing/2014/main" id="{32B7CF9D-1CDA-4AA4-8155-3AFA8D6ADAA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2"/>
                    </a:solidFill>
                    <a:latin typeface="+mn-lt"/>
                  </a:endParaRPr>
                </a:p>
              </p:txBody>
            </p:sp>
          </p:grpSp>
          <p:grpSp>
            <p:nvGrpSpPr>
              <p:cNvPr id="62" name="Groep 61">
                <a:extLst>
                  <a:ext uri="{FF2B5EF4-FFF2-40B4-BE49-F238E27FC236}">
                    <a16:creationId xmlns:a16="http://schemas.microsoft.com/office/drawing/2014/main" id="{BA466FA4-AA41-4E38-ACD9-7E7AC3A08D93}"/>
                  </a:ext>
                </a:extLst>
              </p:cNvPr>
              <p:cNvGrpSpPr/>
              <p:nvPr userDrawn="1"/>
            </p:nvGrpSpPr>
            <p:grpSpPr>
              <a:xfrm>
                <a:off x="12831198" y="4748585"/>
                <a:ext cx="184916" cy="120210"/>
                <a:chOff x="8815516" y="1076284"/>
                <a:chExt cx="503174" cy="327105"/>
              </a:xfrm>
            </p:grpSpPr>
            <p:sp>
              <p:nvSpPr>
                <p:cNvPr id="63" name="Rechthoek 62">
                  <a:extLst>
                    <a:ext uri="{FF2B5EF4-FFF2-40B4-BE49-F238E27FC236}">
                      <a16:creationId xmlns:a16="http://schemas.microsoft.com/office/drawing/2014/main" id="{B2A33AC3-509D-4D02-BB09-6A5B6E84A402}"/>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nvGrpSpPr>
                <p:cNvPr id="64" name="Groep 63">
                  <a:extLst>
                    <a:ext uri="{FF2B5EF4-FFF2-40B4-BE49-F238E27FC236}">
                      <a16:creationId xmlns:a16="http://schemas.microsoft.com/office/drawing/2014/main" id="{C05A10FE-C44D-41C5-AB5B-EDFFC0201650}"/>
                    </a:ext>
                  </a:extLst>
                </p:cNvPr>
                <p:cNvGrpSpPr/>
                <p:nvPr userDrawn="1"/>
              </p:nvGrpSpPr>
              <p:grpSpPr>
                <a:xfrm>
                  <a:off x="8815517" y="1076284"/>
                  <a:ext cx="503173" cy="327105"/>
                  <a:chOff x="1351248" y="-683635"/>
                  <a:chExt cx="503173" cy="327105"/>
                </a:xfrm>
              </p:grpSpPr>
              <p:grpSp>
                <p:nvGrpSpPr>
                  <p:cNvPr id="65" name="Groep 64">
                    <a:extLst>
                      <a:ext uri="{FF2B5EF4-FFF2-40B4-BE49-F238E27FC236}">
                        <a16:creationId xmlns:a16="http://schemas.microsoft.com/office/drawing/2014/main" id="{AC103949-6AD6-48CF-9BDB-F6D436A478DA}"/>
                      </a:ext>
                    </a:extLst>
                  </p:cNvPr>
                  <p:cNvGrpSpPr/>
                  <p:nvPr userDrawn="1"/>
                </p:nvGrpSpPr>
                <p:grpSpPr>
                  <a:xfrm>
                    <a:off x="1351248" y="-683635"/>
                    <a:ext cx="375186" cy="293652"/>
                    <a:chOff x="1094874" y="-884923"/>
                    <a:chExt cx="884668" cy="692417"/>
                  </a:xfrm>
                </p:grpSpPr>
                <p:sp>
                  <p:nvSpPr>
                    <p:cNvPr id="70" name="Rechthoek 69">
                      <a:extLst>
                        <a:ext uri="{FF2B5EF4-FFF2-40B4-BE49-F238E27FC236}">
                          <a16:creationId xmlns:a16="http://schemas.microsoft.com/office/drawing/2014/main" id="{586C7D4B-7CB5-4BD2-9F96-CFCE57F473EC}"/>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nvGrpSpPr>
                    <p:cNvPr id="71" name="Groep 70">
                      <a:extLst>
                        <a:ext uri="{FF2B5EF4-FFF2-40B4-BE49-F238E27FC236}">
                          <a16:creationId xmlns:a16="http://schemas.microsoft.com/office/drawing/2014/main" id="{BBD32BE9-03CC-4C71-9794-AA0CEB0A1779}"/>
                        </a:ext>
                      </a:extLst>
                    </p:cNvPr>
                    <p:cNvGrpSpPr/>
                    <p:nvPr userDrawn="1"/>
                  </p:nvGrpSpPr>
                  <p:grpSpPr>
                    <a:xfrm>
                      <a:off x="1094874" y="-878306"/>
                      <a:ext cx="867364" cy="685800"/>
                      <a:chOff x="1094874" y="-878306"/>
                      <a:chExt cx="867364" cy="613611"/>
                    </a:xfrm>
                  </p:grpSpPr>
                  <p:cxnSp>
                    <p:nvCxnSpPr>
                      <p:cNvPr id="77" name="Rechte verbindingslijn 76">
                        <a:extLst>
                          <a:ext uri="{FF2B5EF4-FFF2-40B4-BE49-F238E27FC236}">
                            <a16:creationId xmlns:a16="http://schemas.microsoft.com/office/drawing/2014/main" id="{B7341234-43E0-41D0-87C7-B9B2BBBA7019}"/>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6FCF81D2-5DBC-437B-B91B-055B8B741FE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79" name="Groep 78">
                        <a:extLst>
                          <a:ext uri="{FF2B5EF4-FFF2-40B4-BE49-F238E27FC236}">
                            <a16:creationId xmlns:a16="http://schemas.microsoft.com/office/drawing/2014/main" id="{B9B7A660-2315-4C97-954F-1A4732B91691}"/>
                          </a:ext>
                        </a:extLst>
                      </p:cNvPr>
                      <p:cNvGrpSpPr/>
                      <p:nvPr userDrawn="1"/>
                    </p:nvGrpSpPr>
                    <p:grpSpPr>
                      <a:xfrm>
                        <a:off x="1270535" y="-878306"/>
                        <a:ext cx="526983" cy="613611"/>
                        <a:chOff x="1270535" y="-745959"/>
                        <a:chExt cx="526983" cy="481264"/>
                      </a:xfrm>
                    </p:grpSpPr>
                    <p:cxnSp>
                      <p:nvCxnSpPr>
                        <p:cNvPr id="80" name="Rechte verbindingslijn 79">
                          <a:extLst>
                            <a:ext uri="{FF2B5EF4-FFF2-40B4-BE49-F238E27FC236}">
                              <a16:creationId xmlns:a16="http://schemas.microsoft.com/office/drawing/2014/main" id="{36B22312-0B6E-476F-B6F1-A9925435B3EC}"/>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D8ED112A-94B3-46DB-AE38-3A44296F2C8B}"/>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AB67D76-8105-487F-8F86-33FD2F023904}"/>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F15CA2C9-3312-4E97-99BA-6F54F243C566}"/>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72" name="Rechte verbindingslijn 71">
                      <a:extLst>
                        <a:ext uri="{FF2B5EF4-FFF2-40B4-BE49-F238E27FC236}">
                          <a16:creationId xmlns:a16="http://schemas.microsoft.com/office/drawing/2014/main" id="{6DB7CEDC-5AE5-4314-B655-6D3D61D9A74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73" name="Groep 72">
                      <a:extLst>
                        <a:ext uri="{FF2B5EF4-FFF2-40B4-BE49-F238E27FC236}">
                          <a16:creationId xmlns:a16="http://schemas.microsoft.com/office/drawing/2014/main" id="{08D87BCE-5739-4518-A154-8E3A4F51A20C}"/>
                        </a:ext>
                      </a:extLst>
                    </p:cNvPr>
                    <p:cNvGrpSpPr/>
                    <p:nvPr userDrawn="1"/>
                  </p:nvGrpSpPr>
                  <p:grpSpPr>
                    <a:xfrm>
                      <a:off x="1094874" y="-607596"/>
                      <a:ext cx="878306" cy="276726"/>
                      <a:chOff x="1106905" y="-607596"/>
                      <a:chExt cx="878307" cy="276726"/>
                    </a:xfrm>
                  </p:grpSpPr>
                  <p:cxnSp>
                    <p:nvCxnSpPr>
                      <p:cNvPr id="74" name="Rechte verbindingslijn 73">
                        <a:extLst>
                          <a:ext uri="{FF2B5EF4-FFF2-40B4-BE49-F238E27FC236}">
                            <a16:creationId xmlns:a16="http://schemas.microsoft.com/office/drawing/2014/main" id="{B6D2F569-5574-4DC0-97A1-A4CCD8A2241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25AFB54A-7A0E-4C36-BE39-59398B5A2E6C}"/>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E21AE3DA-1603-4DEF-B901-73C7A6B47D01}"/>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66" name="Groep 65">
                    <a:extLst>
                      <a:ext uri="{FF2B5EF4-FFF2-40B4-BE49-F238E27FC236}">
                        <a16:creationId xmlns:a16="http://schemas.microsoft.com/office/drawing/2014/main" id="{3480A7B2-1171-4318-8D87-2817C38F6921}"/>
                      </a:ext>
                    </a:extLst>
                  </p:cNvPr>
                  <p:cNvGrpSpPr/>
                  <p:nvPr userDrawn="1"/>
                </p:nvGrpSpPr>
                <p:grpSpPr>
                  <a:xfrm rot="2700000">
                    <a:off x="1605871" y="-605080"/>
                    <a:ext cx="90079" cy="407021"/>
                    <a:chOff x="3130062" y="-817193"/>
                    <a:chExt cx="131884" cy="595920"/>
                  </a:xfrm>
                  <a:solidFill>
                    <a:srgbClr val="3399FF"/>
                  </a:solidFill>
                </p:grpSpPr>
                <p:sp>
                  <p:nvSpPr>
                    <p:cNvPr id="67" name="Rechthoek 66">
                      <a:extLst>
                        <a:ext uri="{FF2B5EF4-FFF2-40B4-BE49-F238E27FC236}">
                          <a16:creationId xmlns:a16="http://schemas.microsoft.com/office/drawing/2014/main" id="{EDE28CF4-C1F9-49E8-AC43-407EF506E633}"/>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68" name="Rechthoek: afgeronde bovenhoeken 67">
                      <a:extLst>
                        <a:ext uri="{FF2B5EF4-FFF2-40B4-BE49-F238E27FC236}">
                          <a16:creationId xmlns:a16="http://schemas.microsoft.com/office/drawing/2014/main" id="{2541F18B-0418-45F2-B036-AC2479B98E3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69" name="Gelijkbenige driehoek 68">
                      <a:extLst>
                        <a:ext uri="{FF2B5EF4-FFF2-40B4-BE49-F238E27FC236}">
                          <a16:creationId xmlns:a16="http://schemas.microsoft.com/office/drawing/2014/main" id="{98D58D1D-12B0-4325-A689-113D50D94BA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grpSp>
        </p:grpSp>
      </p:grpSp>
      <p:grpSp>
        <p:nvGrpSpPr>
          <p:cNvPr id="90" name="Instructie">
            <a:extLst>
              <a:ext uri="{FF2B5EF4-FFF2-40B4-BE49-F238E27FC236}">
                <a16:creationId xmlns:a16="http://schemas.microsoft.com/office/drawing/2014/main" id="{A7C08417-CFBD-4F77-B92C-4ED164D6097B}"/>
              </a:ext>
            </a:extLst>
          </p:cNvPr>
          <p:cNvGrpSpPr/>
          <p:nvPr userDrawn="1"/>
        </p:nvGrpSpPr>
        <p:grpSpPr>
          <a:xfrm>
            <a:off x="12391601" y="0"/>
            <a:ext cx="3183677" cy="2499789"/>
            <a:chOff x="12391601" y="0"/>
            <a:chExt cx="3183677" cy="2499789"/>
          </a:xfrm>
        </p:grpSpPr>
        <p:sp>
          <p:nvSpPr>
            <p:cNvPr id="91" name="Rechthoek 90">
              <a:extLst>
                <a:ext uri="{FF2B5EF4-FFF2-40B4-BE49-F238E27FC236}">
                  <a16:creationId xmlns:a16="http://schemas.microsoft.com/office/drawing/2014/main" id="{BB6BDA9F-975D-4ED9-9B9D-F39A129B0CF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92" name="Ovaal 91">
              <a:extLst>
                <a:ext uri="{FF2B5EF4-FFF2-40B4-BE49-F238E27FC236}">
                  <a16:creationId xmlns:a16="http://schemas.microsoft.com/office/drawing/2014/main" id="{75EB99F6-4356-478C-A57B-B8B2A7D87D1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3" name="Rechte verbindingslijn 92">
              <a:extLst>
                <a:ext uri="{FF2B5EF4-FFF2-40B4-BE49-F238E27FC236}">
                  <a16:creationId xmlns:a16="http://schemas.microsoft.com/office/drawing/2014/main" id="{05238CCE-F35A-4A25-927C-B1C21A77446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94" name="Rechte verbindingslijn 93">
              <a:extLst>
                <a:ext uri="{FF2B5EF4-FFF2-40B4-BE49-F238E27FC236}">
                  <a16:creationId xmlns:a16="http://schemas.microsoft.com/office/drawing/2014/main" id="{B5C69187-3F6E-496C-86B1-3C44AE6A002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95" name="Rechthoek 94">
              <a:extLst>
                <a:ext uri="{FF2B5EF4-FFF2-40B4-BE49-F238E27FC236}">
                  <a16:creationId xmlns:a16="http://schemas.microsoft.com/office/drawing/2014/main" id="{56D12428-9C15-4E8C-9ED9-FDEF8089163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96" name="Ovaal 95">
              <a:extLst>
                <a:ext uri="{FF2B5EF4-FFF2-40B4-BE49-F238E27FC236}">
                  <a16:creationId xmlns:a16="http://schemas.microsoft.com/office/drawing/2014/main" id="{157CB734-84BC-4BBA-96E3-C8006A2D68D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7" name="Rechthoek 96">
              <a:extLst>
                <a:ext uri="{FF2B5EF4-FFF2-40B4-BE49-F238E27FC236}">
                  <a16:creationId xmlns:a16="http://schemas.microsoft.com/office/drawing/2014/main" id="{2E0EEE8E-BB39-471C-B8EB-307586E5C2E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98" name="Groep 97">
              <a:extLst>
                <a:ext uri="{FF2B5EF4-FFF2-40B4-BE49-F238E27FC236}">
                  <a16:creationId xmlns:a16="http://schemas.microsoft.com/office/drawing/2014/main" id="{C9AA0F95-122D-4014-B271-1ED2273838B3}"/>
                </a:ext>
              </a:extLst>
            </p:cNvPr>
            <p:cNvGrpSpPr/>
            <p:nvPr userDrawn="1"/>
          </p:nvGrpSpPr>
          <p:grpSpPr>
            <a:xfrm>
              <a:off x="12757282" y="2184550"/>
              <a:ext cx="825500" cy="209550"/>
              <a:chOff x="13504624" y="2482850"/>
              <a:chExt cx="825500" cy="209550"/>
            </a:xfrm>
          </p:grpSpPr>
          <p:sp>
            <p:nvSpPr>
              <p:cNvPr id="104" name="Rechthoek 103">
                <a:extLst>
                  <a:ext uri="{FF2B5EF4-FFF2-40B4-BE49-F238E27FC236}">
                    <a16:creationId xmlns:a16="http://schemas.microsoft.com/office/drawing/2014/main" id="{48BF044C-0688-430A-AFB7-3618426FFC9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05" name="Rechte verbindingslijn 104">
                <a:extLst>
                  <a:ext uri="{FF2B5EF4-FFF2-40B4-BE49-F238E27FC236}">
                    <a16:creationId xmlns:a16="http://schemas.microsoft.com/office/drawing/2014/main" id="{74C20F2F-5838-4CDB-B0E8-72151A02676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6" name="Gelijkbenige driehoek 105">
                <a:extLst>
                  <a:ext uri="{FF2B5EF4-FFF2-40B4-BE49-F238E27FC236}">
                    <a16:creationId xmlns:a16="http://schemas.microsoft.com/office/drawing/2014/main" id="{E7BE669F-9F9C-4303-8648-30C449A5800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cxnSp>
          <p:nvCxnSpPr>
            <p:cNvPr id="99" name="Rechte verbindingslijn 98">
              <a:extLst>
                <a:ext uri="{FF2B5EF4-FFF2-40B4-BE49-F238E27FC236}">
                  <a16:creationId xmlns:a16="http://schemas.microsoft.com/office/drawing/2014/main" id="{7C7BC4C0-0E98-46B6-98CC-DE8A05B46B7E}"/>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00" name="Groep 99">
              <a:extLst>
                <a:ext uri="{FF2B5EF4-FFF2-40B4-BE49-F238E27FC236}">
                  <a16:creationId xmlns:a16="http://schemas.microsoft.com/office/drawing/2014/main" id="{67E2B21F-4AC1-4709-AC58-C4719FBA4EF0}"/>
                </a:ext>
              </a:extLst>
            </p:cNvPr>
            <p:cNvGrpSpPr/>
            <p:nvPr userDrawn="1"/>
          </p:nvGrpSpPr>
          <p:grpSpPr>
            <a:xfrm>
              <a:off x="12751697" y="1147804"/>
              <a:ext cx="289372" cy="314992"/>
              <a:chOff x="7322769" y="-310267"/>
              <a:chExt cx="289372" cy="314992"/>
            </a:xfrm>
          </p:grpSpPr>
          <p:sp>
            <p:nvSpPr>
              <p:cNvPr id="101" name="Rechthoek 100">
                <a:extLst>
                  <a:ext uri="{FF2B5EF4-FFF2-40B4-BE49-F238E27FC236}">
                    <a16:creationId xmlns:a16="http://schemas.microsoft.com/office/drawing/2014/main" id="{F877427E-6EB2-4158-B48A-47905832B77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02" name="Rechthoek 101">
                <a:extLst>
                  <a:ext uri="{FF2B5EF4-FFF2-40B4-BE49-F238E27FC236}">
                    <a16:creationId xmlns:a16="http://schemas.microsoft.com/office/drawing/2014/main" id="{6A76D59D-F13C-4842-AF54-C072A64D5E4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03" name="Rechthoek 102">
                <a:extLst>
                  <a:ext uri="{FF2B5EF4-FFF2-40B4-BE49-F238E27FC236}">
                    <a16:creationId xmlns:a16="http://schemas.microsoft.com/office/drawing/2014/main" id="{FF225F7B-34B0-407E-AE37-2B062A9F0BF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spTree>
    <p:extLst>
      <p:ext uri="{BB962C8B-B14F-4D97-AF65-F5344CB8AC3E}">
        <p14:creationId xmlns:p14="http://schemas.microsoft.com/office/powerpoint/2010/main" val="85041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TABEL">
    <p:bg>
      <p:bgPr>
        <a:solidFill>
          <a:schemeClr val="bg1"/>
        </a:solidFill>
        <a:effectLst/>
      </p:bgPr>
    </p:bg>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334451C0-425E-4E1C-89C2-9E4DE66562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4D95FD21-D85E-44B9-AE83-A9C6182CB9BC}"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874664" y="-491319"/>
            <a:ext cx="2442673"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TABEL</a:t>
            </a:r>
          </a:p>
        </p:txBody>
      </p:sp>
      <p:sp>
        <p:nvSpPr>
          <p:cNvPr id="27" name="Tijdelijke aanduiding voor tabel 16">
            <a:extLst>
              <a:ext uri="{FF2B5EF4-FFF2-40B4-BE49-F238E27FC236}">
                <a16:creationId xmlns:a16="http://schemas.microsoft.com/office/drawing/2014/main" id="{539895FF-B2F3-44CB-8AED-938C1DE01FC4}"/>
              </a:ext>
            </a:extLst>
          </p:cNvPr>
          <p:cNvSpPr>
            <a:spLocks noGrp="1"/>
          </p:cNvSpPr>
          <p:nvPr>
            <p:ph type="tbl" sz="quarter" idx="13" hasCustomPrompt="1"/>
          </p:nvPr>
        </p:nvSpPr>
        <p:spPr>
          <a:xfrm>
            <a:off x="6327757" y="1551998"/>
            <a:ext cx="3937816" cy="4497321"/>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tabel in te voegen</a:t>
            </a:r>
          </a:p>
        </p:txBody>
      </p:sp>
      <p:grpSp>
        <p:nvGrpSpPr>
          <p:cNvPr id="29" name="GRID" hidden="1">
            <a:extLst>
              <a:ext uri="{FF2B5EF4-FFF2-40B4-BE49-F238E27FC236}">
                <a16:creationId xmlns:a16="http://schemas.microsoft.com/office/drawing/2014/main" id="{D65DCD85-4ECE-44AD-B2D5-315692CCBA1D}"/>
              </a:ext>
            </a:extLst>
          </p:cNvPr>
          <p:cNvGrpSpPr/>
          <p:nvPr userDrawn="1"/>
        </p:nvGrpSpPr>
        <p:grpSpPr>
          <a:xfrm>
            <a:off x="-4482" y="0"/>
            <a:ext cx="12196482" cy="6867680"/>
            <a:chOff x="-4482" y="0"/>
            <a:chExt cx="12196482" cy="6867680"/>
          </a:xfrm>
          <a:solidFill>
            <a:srgbClr val="000000">
              <a:alpha val="30000"/>
            </a:srgbClr>
          </a:solidFill>
        </p:grpSpPr>
        <p:sp>
          <p:nvSpPr>
            <p:cNvPr id="30" name="Rechthoek 29">
              <a:extLst>
                <a:ext uri="{FF2B5EF4-FFF2-40B4-BE49-F238E27FC236}">
                  <a16:creationId xmlns:a16="http://schemas.microsoft.com/office/drawing/2014/main" id="{8EB9E105-09DC-4B4E-9048-C401CF558A50}"/>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C760754-FA9E-4DA9-8A33-4128ADC07443}"/>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FCD3515-F960-4D1D-8FB9-0DC4608F7BA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29482BC0-E6B9-4BA1-8D5F-5643BD9D5FEE}"/>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714F6EFB-7B6C-4DF4-8EAA-450B6902166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41CB6839-8303-4EAC-A387-CBCB0537290F}"/>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9081948D-2832-4D62-88DA-F828B57C44C8}"/>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8124DDDC-95C2-4093-B376-C3470D8E7C55}"/>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00003CB-AB66-4157-8B04-7BC603EE8378}"/>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 name="Instructie">
            <a:extLst>
              <a:ext uri="{FF2B5EF4-FFF2-40B4-BE49-F238E27FC236}">
                <a16:creationId xmlns:a16="http://schemas.microsoft.com/office/drawing/2014/main" id="{67291650-ED5A-415F-8D14-CFCFFD872957}"/>
              </a:ext>
            </a:extLst>
          </p:cNvPr>
          <p:cNvGrpSpPr/>
          <p:nvPr userDrawn="1"/>
        </p:nvGrpSpPr>
        <p:grpSpPr>
          <a:xfrm>
            <a:off x="-3437547" y="1434"/>
            <a:ext cx="3201327" cy="5082295"/>
            <a:chOff x="-3437547" y="1434"/>
            <a:chExt cx="3201327" cy="5082295"/>
          </a:xfrm>
        </p:grpSpPr>
        <p:cxnSp>
          <p:nvCxnSpPr>
            <p:cNvPr id="40" name="Rechte verbindingslijn 39">
              <a:extLst>
                <a:ext uri="{FF2B5EF4-FFF2-40B4-BE49-F238E27FC236}">
                  <a16:creationId xmlns:a16="http://schemas.microsoft.com/office/drawing/2014/main" id="{06A24ED6-D6B3-4653-8FEC-77404994CA1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41" name="Ovaal 40">
              <a:extLst>
                <a:ext uri="{FF2B5EF4-FFF2-40B4-BE49-F238E27FC236}">
                  <a16:creationId xmlns:a16="http://schemas.microsoft.com/office/drawing/2014/main" id="{6EC632DB-80B9-4DE6-B77B-260C298CCF9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42" name="Rechthoek 41">
              <a:extLst>
                <a:ext uri="{FF2B5EF4-FFF2-40B4-BE49-F238E27FC236}">
                  <a16:creationId xmlns:a16="http://schemas.microsoft.com/office/drawing/2014/main" id="{746763EA-7540-4FB0-A2C1-0337CDB5DA0D}"/>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3" name="Ovaal 42">
              <a:extLst>
                <a:ext uri="{FF2B5EF4-FFF2-40B4-BE49-F238E27FC236}">
                  <a16:creationId xmlns:a16="http://schemas.microsoft.com/office/drawing/2014/main" id="{0F7B2364-B2A3-41D2-AB1A-B69EB8AE2111}"/>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44" name="Rechthoek 43">
              <a:extLst>
                <a:ext uri="{FF2B5EF4-FFF2-40B4-BE49-F238E27FC236}">
                  <a16:creationId xmlns:a16="http://schemas.microsoft.com/office/drawing/2014/main" id="{FD20A933-A12F-4A33-9B77-D39E69E92956}"/>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5" name="Ovaal 44">
              <a:extLst>
                <a:ext uri="{FF2B5EF4-FFF2-40B4-BE49-F238E27FC236}">
                  <a16:creationId xmlns:a16="http://schemas.microsoft.com/office/drawing/2014/main" id="{3B44635E-C4CC-4ABB-8841-A1687E8BD77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46" name="Rechthoek 45">
              <a:extLst>
                <a:ext uri="{FF2B5EF4-FFF2-40B4-BE49-F238E27FC236}">
                  <a16:creationId xmlns:a16="http://schemas.microsoft.com/office/drawing/2014/main" id="{F3C16201-A304-493E-949F-E98095096D9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47" name="Ovaal 46">
              <a:extLst>
                <a:ext uri="{FF2B5EF4-FFF2-40B4-BE49-F238E27FC236}">
                  <a16:creationId xmlns:a16="http://schemas.microsoft.com/office/drawing/2014/main" id="{A0556163-592A-4717-8AA8-ADB303F69C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48" name="Rechthoek 47">
              <a:extLst>
                <a:ext uri="{FF2B5EF4-FFF2-40B4-BE49-F238E27FC236}">
                  <a16:creationId xmlns:a16="http://schemas.microsoft.com/office/drawing/2014/main" id="{CCFCF92E-FFD1-43F0-9DA8-ABC40892BBE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50" name="Rechthoek 49">
              <a:extLst>
                <a:ext uri="{FF2B5EF4-FFF2-40B4-BE49-F238E27FC236}">
                  <a16:creationId xmlns:a16="http://schemas.microsoft.com/office/drawing/2014/main" id="{40CFAA78-F9EA-410E-9C9C-C80E097977E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51" name="Ovaal 50">
              <a:extLst>
                <a:ext uri="{FF2B5EF4-FFF2-40B4-BE49-F238E27FC236}">
                  <a16:creationId xmlns:a16="http://schemas.microsoft.com/office/drawing/2014/main" id="{473594F1-8ADA-4A69-9278-74199BE4DCD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2" name="Rechte verbindingslijn 51">
              <a:extLst>
                <a:ext uri="{FF2B5EF4-FFF2-40B4-BE49-F238E27FC236}">
                  <a16:creationId xmlns:a16="http://schemas.microsoft.com/office/drawing/2014/main" id="{D02562DE-9EFC-46AF-9584-2DD4F4B8D90F}"/>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53" name="Groep 52">
              <a:extLst>
                <a:ext uri="{FF2B5EF4-FFF2-40B4-BE49-F238E27FC236}">
                  <a16:creationId xmlns:a16="http://schemas.microsoft.com/office/drawing/2014/main" id="{790DF61D-EC08-484C-9AD0-ADD5468E317E}"/>
                </a:ext>
              </a:extLst>
            </p:cNvPr>
            <p:cNvGrpSpPr/>
            <p:nvPr userDrawn="1"/>
          </p:nvGrpSpPr>
          <p:grpSpPr>
            <a:xfrm>
              <a:off x="-3437547" y="349413"/>
              <a:ext cx="2933825" cy="558875"/>
              <a:chOff x="-3419346" y="368233"/>
              <a:chExt cx="3904920" cy="743862"/>
            </a:xfrm>
          </p:grpSpPr>
          <p:sp>
            <p:nvSpPr>
              <p:cNvPr id="65" name="Rechthoek 64">
                <a:extLst>
                  <a:ext uri="{FF2B5EF4-FFF2-40B4-BE49-F238E27FC236}">
                    <a16:creationId xmlns:a16="http://schemas.microsoft.com/office/drawing/2014/main" id="{EB3F86BB-EE8D-4A9A-B72C-EA0C91AD896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66" name="Rechte verbindingslijn 65">
                <a:extLst>
                  <a:ext uri="{FF2B5EF4-FFF2-40B4-BE49-F238E27FC236}">
                    <a16:creationId xmlns:a16="http://schemas.microsoft.com/office/drawing/2014/main" id="{19407B7A-E71D-43A9-A2F8-6FF91C160F0A}"/>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1744ABFE-FC50-4CA7-8BCD-CA30024FCE9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Rechthoek 67">
                <a:extLst>
                  <a:ext uri="{FF2B5EF4-FFF2-40B4-BE49-F238E27FC236}">
                    <a16:creationId xmlns:a16="http://schemas.microsoft.com/office/drawing/2014/main" id="{256846B4-5740-43C1-9799-33DE2F47438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69" name="Groep 68">
                <a:extLst>
                  <a:ext uri="{FF2B5EF4-FFF2-40B4-BE49-F238E27FC236}">
                    <a16:creationId xmlns:a16="http://schemas.microsoft.com/office/drawing/2014/main" id="{4C247C22-FA29-426F-A159-CD4685AC7DDA}"/>
                  </a:ext>
                </a:extLst>
              </p:cNvPr>
              <p:cNvGrpSpPr/>
              <p:nvPr userDrawn="1"/>
            </p:nvGrpSpPr>
            <p:grpSpPr>
              <a:xfrm>
                <a:off x="-3002834" y="720303"/>
                <a:ext cx="182598" cy="143759"/>
                <a:chOff x="-3310843" y="700986"/>
                <a:chExt cx="182598" cy="143759"/>
              </a:xfrm>
            </p:grpSpPr>
            <p:grpSp>
              <p:nvGrpSpPr>
                <p:cNvPr id="108" name="Groep 107">
                  <a:extLst>
                    <a:ext uri="{FF2B5EF4-FFF2-40B4-BE49-F238E27FC236}">
                      <a16:creationId xmlns:a16="http://schemas.microsoft.com/office/drawing/2014/main" id="{55C343B0-222D-4EF1-B83D-C7ED048407A1}"/>
                    </a:ext>
                  </a:extLst>
                </p:cNvPr>
                <p:cNvGrpSpPr/>
                <p:nvPr userDrawn="1"/>
              </p:nvGrpSpPr>
              <p:grpSpPr>
                <a:xfrm>
                  <a:off x="-3310843" y="700986"/>
                  <a:ext cx="182598" cy="143759"/>
                  <a:chOff x="-3310843" y="700986"/>
                  <a:chExt cx="182598" cy="143759"/>
                </a:xfrm>
              </p:grpSpPr>
              <p:cxnSp>
                <p:nvCxnSpPr>
                  <p:cNvPr id="112" name="Rechte verbindingslijn 111">
                    <a:extLst>
                      <a:ext uri="{FF2B5EF4-FFF2-40B4-BE49-F238E27FC236}">
                        <a16:creationId xmlns:a16="http://schemas.microsoft.com/office/drawing/2014/main" id="{F2239823-C1E2-4F4A-A1F3-CAEABD54A2D6}"/>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13" name="Rechte verbindingslijn 112">
                    <a:extLst>
                      <a:ext uri="{FF2B5EF4-FFF2-40B4-BE49-F238E27FC236}">
                        <a16:creationId xmlns:a16="http://schemas.microsoft.com/office/drawing/2014/main" id="{1A9C7554-903F-4D46-8464-0DE8E06AE1A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14" name="Rechte verbindingslijn 113">
                    <a:extLst>
                      <a:ext uri="{FF2B5EF4-FFF2-40B4-BE49-F238E27FC236}">
                        <a16:creationId xmlns:a16="http://schemas.microsoft.com/office/drawing/2014/main" id="{AF0E58E2-A7F8-426D-9693-4B5A6463504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15" name="Rechte verbindingslijn 114">
                    <a:extLst>
                      <a:ext uri="{FF2B5EF4-FFF2-40B4-BE49-F238E27FC236}">
                        <a16:creationId xmlns:a16="http://schemas.microsoft.com/office/drawing/2014/main" id="{0BB312D8-1D88-41C1-AC3B-E8D2F9860D9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6" name="Rechte verbindingslijn 115">
                    <a:extLst>
                      <a:ext uri="{FF2B5EF4-FFF2-40B4-BE49-F238E27FC236}">
                        <a16:creationId xmlns:a16="http://schemas.microsoft.com/office/drawing/2014/main" id="{394BC1AB-AF53-4C18-A2AD-C998DBBDE43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09" name="Groep 108">
                  <a:extLst>
                    <a:ext uri="{FF2B5EF4-FFF2-40B4-BE49-F238E27FC236}">
                      <a16:creationId xmlns:a16="http://schemas.microsoft.com/office/drawing/2014/main" id="{1A4BDCA0-2219-43BB-868C-C25ECAF507AE}"/>
                    </a:ext>
                  </a:extLst>
                </p:cNvPr>
                <p:cNvGrpSpPr/>
                <p:nvPr userDrawn="1"/>
              </p:nvGrpSpPr>
              <p:grpSpPr>
                <a:xfrm flipH="1">
                  <a:off x="-3310774" y="735854"/>
                  <a:ext cx="88801" cy="72568"/>
                  <a:chOff x="-2091059" y="1395403"/>
                  <a:chExt cx="157316" cy="128558"/>
                </a:xfrm>
              </p:grpSpPr>
              <p:sp>
                <p:nvSpPr>
                  <p:cNvPr id="110" name="Rechthoek 109">
                    <a:extLst>
                      <a:ext uri="{FF2B5EF4-FFF2-40B4-BE49-F238E27FC236}">
                        <a16:creationId xmlns:a16="http://schemas.microsoft.com/office/drawing/2014/main" id="{1C9F3F1F-64DD-4E4A-83F2-C055A38D393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11" name="Pijl: punthaak 110">
                    <a:extLst>
                      <a:ext uri="{FF2B5EF4-FFF2-40B4-BE49-F238E27FC236}">
                        <a16:creationId xmlns:a16="http://schemas.microsoft.com/office/drawing/2014/main" id="{19898A46-301E-4709-975D-E22127315D4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70" name="Groep 69">
                <a:extLst>
                  <a:ext uri="{FF2B5EF4-FFF2-40B4-BE49-F238E27FC236}">
                    <a16:creationId xmlns:a16="http://schemas.microsoft.com/office/drawing/2014/main" id="{44707FBA-B162-4AA0-A198-C99F0AD099E9}"/>
                  </a:ext>
                </a:extLst>
              </p:cNvPr>
              <p:cNvGrpSpPr/>
              <p:nvPr userDrawn="1"/>
            </p:nvGrpSpPr>
            <p:grpSpPr>
              <a:xfrm>
                <a:off x="-3326107" y="720303"/>
                <a:ext cx="182598" cy="143759"/>
                <a:chOff x="-3634116" y="700986"/>
                <a:chExt cx="182598" cy="143759"/>
              </a:xfrm>
            </p:grpSpPr>
            <p:grpSp>
              <p:nvGrpSpPr>
                <p:cNvPr id="99" name="Groep 98">
                  <a:extLst>
                    <a:ext uri="{FF2B5EF4-FFF2-40B4-BE49-F238E27FC236}">
                      <a16:creationId xmlns:a16="http://schemas.microsoft.com/office/drawing/2014/main" id="{1883377F-6331-4ED0-BA07-6F98B0D5A272}"/>
                    </a:ext>
                  </a:extLst>
                </p:cNvPr>
                <p:cNvGrpSpPr/>
                <p:nvPr userDrawn="1"/>
              </p:nvGrpSpPr>
              <p:grpSpPr>
                <a:xfrm>
                  <a:off x="-3634116" y="700986"/>
                  <a:ext cx="182598" cy="143759"/>
                  <a:chOff x="-3634116" y="700986"/>
                  <a:chExt cx="182598" cy="143759"/>
                </a:xfrm>
              </p:grpSpPr>
              <p:cxnSp>
                <p:nvCxnSpPr>
                  <p:cNvPr id="103" name="Rechte verbindingslijn 102">
                    <a:extLst>
                      <a:ext uri="{FF2B5EF4-FFF2-40B4-BE49-F238E27FC236}">
                        <a16:creationId xmlns:a16="http://schemas.microsoft.com/office/drawing/2014/main" id="{8F59722E-E87F-46F2-8A68-60B967947FE6}"/>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682ABF06-8889-4091-8284-419C9151E0F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05" name="Rechte verbindingslijn 104">
                    <a:extLst>
                      <a:ext uri="{FF2B5EF4-FFF2-40B4-BE49-F238E27FC236}">
                        <a16:creationId xmlns:a16="http://schemas.microsoft.com/office/drawing/2014/main" id="{71E60287-9B73-420F-AAEC-D4C1D175B0C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6" name="Rechte verbindingslijn 105">
                    <a:extLst>
                      <a:ext uri="{FF2B5EF4-FFF2-40B4-BE49-F238E27FC236}">
                        <a16:creationId xmlns:a16="http://schemas.microsoft.com/office/drawing/2014/main" id="{372B38D8-636B-4E51-A040-C699736C0ED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07" name="Rechte verbindingslijn 106">
                    <a:extLst>
                      <a:ext uri="{FF2B5EF4-FFF2-40B4-BE49-F238E27FC236}">
                        <a16:creationId xmlns:a16="http://schemas.microsoft.com/office/drawing/2014/main" id="{C80E1EE4-E31D-4DDD-96D2-30D020D5DD1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00" name="Groep 99">
                  <a:extLst>
                    <a:ext uri="{FF2B5EF4-FFF2-40B4-BE49-F238E27FC236}">
                      <a16:creationId xmlns:a16="http://schemas.microsoft.com/office/drawing/2014/main" id="{B21AF143-A15D-49FF-B701-B1A035552796}"/>
                    </a:ext>
                  </a:extLst>
                </p:cNvPr>
                <p:cNvGrpSpPr/>
                <p:nvPr userDrawn="1"/>
              </p:nvGrpSpPr>
              <p:grpSpPr>
                <a:xfrm>
                  <a:off x="-3634047" y="735854"/>
                  <a:ext cx="88801" cy="72568"/>
                  <a:chOff x="-2091059" y="1395403"/>
                  <a:chExt cx="157316" cy="128558"/>
                </a:xfrm>
              </p:grpSpPr>
              <p:sp>
                <p:nvSpPr>
                  <p:cNvPr id="101" name="Rechthoek 100">
                    <a:extLst>
                      <a:ext uri="{FF2B5EF4-FFF2-40B4-BE49-F238E27FC236}">
                        <a16:creationId xmlns:a16="http://schemas.microsoft.com/office/drawing/2014/main" id="{2E753419-0531-47C9-8AC9-9C08A19C3E3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2" name="Pijl: punthaak 101">
                    <a:extLst>
                      <a:ext uri="{FF2B5EF4-FFF2-40B4-BE49-F238E27FC236}">
                        <a16:creationId xmlns:a16="http://schemas.microsoft.com/office/drawing/2014/main" id="{A490B643-C229-44A6-A584-1A05FB247B7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71" name="Rechte verbindingslijn 70">
                <a:extLst>
                  <a:ext uri="{FF2B5EF4-FFF2-40B4-BE49-F238E27FC236}">
                    <a16:creationId xmlns:a16="http://schemas.microsoft.com/office/drawing/2014/main" id="{0E30281C-AA9E-498B-B754-6244BDC3FFC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72" name="Rechte verbindingslijn 71">
                <a:extLst>
                  <a:ext uri="{FF2B5EF4-FFF2-40B4-BE49-F238E27FC236}">
                    <a16:creationId xmlns:a16="http://schemas.microsoft.com/office/drawing/2014/main" id="{5930F9C7-5173-4642-A803-C368BA633BA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73" name="Groep 72">
                <a:extLst>
                  <a:ext uri="{FF2B5EF4-FFF2-40B4-BE49-F238E27FC236}">
                    <a16:creationId xmlns:a16="http://schemas.microsoft.com/office/drawing/2014/main" id="{4166B5F9-4D4E-450A-9860-06A4550D8796}"/>
                  </a:ext>
                </a:extLst>
              </p:cNvPr>
              <p:cNvGrpSpPr/>
              <p:nvPr userDrawn="1"/>
            </p:nvGrpSpPr>
            <p:grpSpPr>
              <a:xfrm>
                <a:off x="-2425037" y="370226"/>
                <a:ext cx="357690" cy="330595"/>
                <a:chOff x="-2721817" y="347336"/>
                <a:chExt cx="432805" cy="400021"/>
              </a:xfrm>
            </p:grpSpPr>
            <p:sp>
              <p:nvSpPr>
                <p:cNvPr id="88" name="Rechthoek 87">
                  <a:extLst>
                    <a:ext uri="{FF2B5EF4-FFF2-40B4-BE49-F238E27FC236}">
                      <a16:creationId xmlns:a16="http://schemas.microsoft.com/office/drawing/2014/main" id="{DE8B4FBD-FADB-4C0A-BDB9-172E908552F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89" name="Groep 88">
                  <a:extLst>
                    <a:ext uri="{FF2B5EF4-FFF2-40B4-BE49-F238E27FC236}">
                      <a16:creationId xmlns:a16="http://schemas.microsoft.com/office/drawing/2014/main" id="{E93DCACD-BB1B-48C0-B77C-9989B81FC004}"/>
                    </a:ext>
                  </a:extLst>
                </p:cNvPr>
                <p:cNvGrpSpPr/>
                <p:nvPr userDrawn="1"/>
              </p:nvGrpSpPr>
              <p:grpSpPr>
                <a:xfrm>
                  <a:off x="-2652453" y="431583"/>
                  <a:ext cx="294076" cy="231526"/>
                  <a:chOff x="-3634116" y="700986"/>
                  <a:chExt cx="182598" cy="143759"/>
                </a:xfrm>
              </p:grpSpPr>
              <p:grpSp>
                <p:nvGrpSpPr>
                  <p:cNvPr id="90" name="Groep 89">
                    <a:extLst>
                      <a:ext uri="{FF2B5EF4-FFF2-40B4-BE49-F238E27FC236}">
                        <a16:creationId xmlns:a16="http://schemas.microsoft.com/office/drawing/2014/main" id="{534A2612-C954-42F4-BBCC-3704E17F9096}"/>
                      </a:ext>
                    </a:extLst>
                  </p:cNvPr>
                  <p:cNvGrpSpPr/>
                  <p:nvPr userDrawn="1"/>
                </p:nvGrpSpPr>
                <p:grpSpPr>
                  <a:xfrm>
                    <a:off x="-3634116" y="700986"/>
                    <a:ext cx="182598" cy="143759"/>
                    <a:chOff x="-3634116" y="700986"/>
                    <a:chExt cx="182598" cy="143759"/>
                  </a:xfrm>
                </p:grpSpPr>
                <p:cxnSp>
                  <p:nvCxnSpPr>
                    <p:cNvPr id="94" name="Rechte verbindingslijn 93">
                      <a:extLst>
                        <a:ext uri="{FF2B5EF4-FFF2-40B4-BE49-F238E27FC236}">
                          <a16:creationId xmlns:a16="http://schemas.microsoft.com/office/drawing/2014/main" id="{1EC449B6-2100-4ABE-BCB9-5963E3A08B4E}"/>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E1F61B38-4EFA-4702-B43C-AE442E9658C0}"/>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F269BF62-8D6B-4B6C-9CCD-1A3672286E3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590433AB-1B48-4C9B-B6EA-F53F2928684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98" name="Rechte verbindingslijn 97">
                      <a:extLst>
                        <a:ext uri="{FF2B5EF4-FFF2-40B4-BE49-F238E27FC236}">
                          <a16:creationId xmlns:a16="http://schemas.microsoft.com/office/drawing/2014/main" id="{89014052-EFC5-4488-AB68-C04A43D6E00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91" name="Groep 90">
                    <a:extLst>
                      <a:ext uri="{FF2B5EF4-FFF2-40B4-BE49-F238E27FC236}">
                        <a16:creationId xmlns:a16="http://schemas.microsoft.com/office/drawing/2014/main" id="{2AC7DC2A-D987-45DE-837E-98F75421A0FD}"/>
                      </a:ext>
                    </a:extLst>
                  </p:cNvPr>
                  <p:cNvGrpSpPr/>
                  <p:nvPr userDrawn="1"/>
                </p:nvGrpSpPr>
                <p:grpSpPr>
                  <a:xfrm>
                    <a:off x="-3634047" y="735854"/>
                    <a:ext cx="88801" cy="72568"/>
                    <a:chOff x="-2091059" y="1395403"/>
                    <a:chExt cx="157316" cy="128558"/>
                  </a:xfrm>
                </p:grpSpPr>
                <p:sp>
                  <p:nvSpPr>
                    <p:cNvPr id="92" name="Rechthoek 91">
                      <a:extLst>
                        <a:ext uri="{FF2B5EF4-FFF2-40B4-BE49-F238E27FC236}">
                          <a16:creationId xmlns:a16="http://schemas.microsoft.com/office/drawing/2014/main" id="{0B2E9D68-7CA3-43B8-BBFC-2556009BEE9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3" name="Pijl: punthaak 92">
                      <a:extLst>
                        <a:ext uri="{FF2B5EF4-FFF2-40B4-BE49-F238E27FC236}">
                          <a16:creationId xmlns:a16="http://schemas.microsoft.com/office/drawing/2014/main" id="{E83C4E90-9971-478A-A797-12CF74834CE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74" name="Groep 73">
                <a:extLst>
                  <a:ext uri="{FF2B5EF4-FFF2-40B4-BE49-F238E27FC236}">
                    <a16:creationId xmlns:a16="http://schemas.microsoft.com/office/drawing/2014/main" id="{7C231F3A-356A-465A-9169-D1F8BEA3FBD9}"/>
                  </a:ext>
                </a:extLst>
              </p:cNvPr>
              <p:cNvGrpSpPr/>
              <p:nvPr userDrawn="1"/>
            </p:nvGrpSpPr>
            <p:grpSpPr>
              <a:xfrm>
                <a:off x="-2425037" y="781500"/>
                <a:ext cx="357690" cy="330595"/>
                <a:chOff x="-2721817" y="782525"/>
                <a:chExt cx="432805" cy="400021"/>
              </a:xfrm>
            </p:grpSpPr>
            <p:sp>
              <p:nvSpPr>
                <p:cNvPr id="77" name="Rechthoek 76">
                  <a:extLst>
                    <a:ext uri="{FF2B5EF4-FFF2-40B4-BE49-F238E27FC236}">
                      <a16:creationId xmlns:a16="http://schemas.microsoft.com/office/drawing/2014/main" id="{84E400E9-0E59-403D-A053-A08F366FB5D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8" name="Groep 77">
                  <a:extLst>
                    <a:ext uri="{FF2B5EF4-FFF2-40B4-BE49-F238E27FC236}">
                      <a16:creationId xmlns:a16="http://schemas.microsoft.com/office/drawing/2014/main" id="{9A6FC1C7-78FF-4D0E-B8C5-8659E60B9980}"/>
                    </a:ext>
                  </a:extLst>
                </p:cNvPr>
                <p:cNvGrpSpPr/>
                <p:nvPr userDrawn="1"/>
              </p:nvGrpSpPr>
              <p:grpSpPr>
                <a:xfrm>
                  <a:off x="-2652453" y="866772"/>
                  <a:ext cx="294076" cy="231526"/>
                  <a:chOff x="-3310843" y="700986"/>
                  <a:chExt cx="182598" cy="143759"/>
                </a:xfrm>
              </p:grpSpPr>
              <p:grpSp>
                <p:nvGrpSpPr>
                  <p:cNvPr id="79" name="Groep 78">
                    <a:extLst>
                      <a:ext uri="{FF2B5EF4-FFF2-40B4-BE49-F238E27FC236}">
                        <a16:creationId xmlns:a16="http://schemas.microsoft.com/office/drawing/2014/main" id="{3EDC15C3-27F0-4E87-8FC5-D6C289BC7866}"/>
                      </a:ext>
                    </a:extLst>
                  </p:cNvPr>
                  <p:cNvGrpSpPr/>
                  <p:nvPr userDrawn="1"/>
                </p:nvGrpSpPr>
                <p:grpSpPr>
                  <a:xfrm>
                    <a:off x="-3310843" y="700986"/>
                    <a:ext cx="182598" cy="143759"/>
                    <a:chOff x="-3310843" y="700986"/>
                    <a:chExt cx="182598" cy="143759"/>
                  </a:xfrm>
                </p:grpSpPr>
                <p:cxnSp>
                  <p:nvCxnSpPr>
                    <p:cNvPr id="83" name="Rechte verbindingslijn 82">
                      <a:extLst>
                        <a:ext uri="{FF2B5EF4-FFF2-40B4-BE49-F238E27FC236}">
                          <a16:creationId xmlns:a16="http://schemas.microsoft.com/office/drawing/2014/main" id="{4385B560-2F17-424C-9FEA-D8D07118BE1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8A24D46C-8B6A-4CEB-96FC-49DF5352B62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259C3FBC-BDD0-4BD2-8F30-F9263277B47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6EB7087A-1180-49ED-9638-05A550EDD50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6DD74B3C-A4AD-497E-8685-9361A554103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80" name="Groep 79">
                    <a:extLst>
                      <a:ext uri="{FF2B5EF4-FFF2-40B4-BE49-F238E27FC236}">
                        <a16:creationId xmlns:a16="http://schemas.microsoft.com/office/drawing/2014/main" id="{F8F8E0F3-E506-4D05-928D-15E8744DAD7B}"/>
                      </a:ext>
                    </a:extLst>
                  </p:cNvPr>
                  <p:cNvGrpSpPr/>
                  <p:nvPr userDrawn="1"/>
                </p:nvGrpSpPr>
                <p:grpSpPr>
                  <a:xfrm flipH="1">
                    <a:off x="-3310774" y="735854"/>
                    <a:ext cx="88801" cy="72568"/>
                    <a:chOff x="-2091059" y="1395403"/>
                    <a:chExt cx="157316" cy="128558"/>
                  </a:xfrm>
                </p:grpSpPr>
                <p:sp>
                  <p:nvSpPr>
                    <p:cNvPr id="81" name="Rechthoek 80">
                      <a:extLst>
                        <a:ext uri="{FF2B5EF4-FFF2-40B4-BE49-F238E27FC236}">
                          <a16:creationId xmlns:a16="http://schemas.microsoft.com/office/drawing/2014/main" id="{C27D1AFD-BFDB-40F2-9D8A-F2D9D45ACB2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2" name="Pijl: punthaak 81">
                      <a:extLst>
                        <a:ext uri="{FF2B5EF4-FFF2-40B4-BE49-F238E27FC236}">
                          <a16:creationId xmlns:a16="http://schemas.microsoft.com/office/drawing/2014/main" id="{B248D4E2-E2E7-4846-9D23-E4C3AAEC066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75" name="Rechthoek 74">
                <a:extLst>
                  <a:ext uri="{FF2B5EF4-FFF2-40B4-BE49-F238E27FC236}">
                    <a16:creationId xmlns:a16="http://schemas.microsoft.com/office/drawing/2014/main" id="{C0DA822C-5671-48D2-96F3-1D228C1EE2D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76" name="Rechthoek 75">
                <a:extLst>
                  <a:ext uri="{FF2B5EF4-FFF2-40B4-BE49-F238E27FC236}">
                    <a16:creationId xmlns:a16="http://schemas.microsoft.com/office/drawing/2014/main" id="{7FB9BCA4-0527-4590-8780-B06FC225FF0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54" name="Rechte verbindingslijn 53">
              <a:extLst>
                <a:ext uri="{FF2B5EF4-FFF2-40B4-BE49-F238E27FC236}">
                  <a16:creationId xmlns:a16="http://schemas.microsoft.com/office/drawing/2014/main" id="{5FDC0D23-0C65-40D0-8700-BB9944661F13}"/>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55" name="Rechthoek 54">
              <a:extLst>
                <a:ext uri="{FF2B5EF4-FFF2-40B4-BE49-F238E27FC236}">
                  <a16:creationId xmlns:a16="http://schemas.microsoft.com/office/drawing/2014/main" id="{A4093638-8297-44E9-9859-C4D522BE9E9D}"/>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56" name="Ovaal 55">
              <a:extLst>
                <a:ext uri="{FF2B5EF4-FFF2-40B4-BE49-F238E27FC236}">
                  <a16:creationId xmlns:a16="http://schemas.microsoft.com/office/drawing/2014/main" id="{B0796557-94D0-49B2-B689-67F5FCB81F6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7" name="Rechthoek 56">
              <a:extLst>
                <a:ext uri="{FF2B5EF4-FFF2-40B4-BE49-F238E27FC236}">
                  <a16:creationId xmlns:a16="http://schemas.microsoft.com/office/drawing/2014/main" id="{FD1D30DB-B7A4-4A69-B615-A12871DD078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58" name="Ovaal 57">
              <a:extLst>
                <a:ext uri="{FF2B5EF4-FFF2-40B4-BE49-F238E27FC236}">
                  <a16:creationId xmlns:a16="http://schemas.microsoft.com/office/drawing/2014/main" id="{B4F74CB8-C646-4AA9-AA3A-704D594385FF}"/>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9" name="Rechthoek 58">
              <a:extLst>
                <a:ext uri="{FF2B5EF4-FFF2-40B4-BE49-F238E27FC236}">
                  <a16:creationId xmlns:a16="http://schemas.microsoft.com/office/drawing/2014/main" id="{6FC12112-B155-4E93-AE42-C84A8192DD30}"/>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60" name="Ovaal 59">
              <a:extLst>
                <a:ext uri="{FF2B5EF4-FFF2-40B4-BE49-F238E27FC236}">
                  <a16:creationId xmlns:a16="http://schemas.microsoft.com/office/drawing/2014/main" id="{503A26EC-0B00-469A-B88E-858942BBDC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61" name="Rechthoek 60">
              <a:extLst>
                <a:ext uri="{FF2B5EF4-FFF2-40B4-BE49-F238E27FC236}">
                  <a16:creationId xmlns:a16="http://schemas.microsoft.com/office/drawing/2014/main" id="{8EB88618-763C-4FEF-9A5B-222BB89743C6}"/>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62" name="Ovaal 61">
              <a:extLst>
                <a:ext uri="{FF2B5EF4-FFF2-40B4-BE49-F238E27FC236}">
                  <a16:creationId xmlns:a16="http://schemas.microsoft.com/office/drawing/2014/main" id="{27C87DD1-6B1A-4ED7-893C-ED5787FA51E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63" name="Rechthoek 62">
              <a:extLst>
                <a:ext uri="{FF2B5EF4-FFF2-40B4-BE49-F238E27FC236}">
                  <a16:creationId xmlns:a16="http://schemas.microsoft.com/office/drawing/2014/main" id="{78A12453-3F39-4997-BA94-5E38E0150CB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64" name="Rechthoek 63">
              <a:extLst>
                <a:ext uri="{FF2B5EF4-FFF2-40B4-BE49-F238E27FC236}">
                  <a16:creationId xmlns:a16="http://schemas.microsoft.com/office/drawing/2014/main" id="{DCFC1131-7A5B-4C25-B774-E8B314AC6A4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20" name="Instructie">
            <a:extLst>
              <a:ext uri="{FF2B5EF4-FFF2-40B4-BE49-F238E27FC236}">
                <a16:creationId xmlns:a16="http://schemas.microsoft.com/office/drawing/2014/main" id="{140A1E9C-CA32-4FEC-9EAA-98A7A9074BA1}"/>
              </a:ext>
            </a:extLst>
          </p:cNvPr>
          <p:cNvGrpSpPr/>
          <p:nvPr userDrawn="1"/>
        </p:nvGrpSpPr>
        <p:grpSpPr>
          <a:xfrm>
            <a:off x="12391601" y="0"/>
            <a:ext cx="3183677" cy="2499789"/>
            <a:chOff x="12391601" y="0"/>
            <a:chExt cx="3183677" cy="2499789"/>
          </a:xfrm>
        </p:grpSpPr>
        <p:sp>
          <p:nvSpPr>
            <p:cNvPr id="122" name="Rechthoek 121">
              <a:extLst>
                <a:ext uri="{FF2B5EF4-FFF2-40B4-BE49-F238E27FC236}">
                  <a16:creationId xmlns:a16="http://schemas.microsoft.com/office/drawing/2014/main" id="{AE6AD65F-EE44-456F-8184-4A23B5D4180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123" name="Ovaal 122">
              <a:extLst>
                <a:ext uri="{FF2B5EF4-FFF2-40B4-BE49-F238E27FC236}">
                  <a16:creationId xmlns:a16="http://schemas.microsoft.com/office/drawing/2014/main" id="{22365E7E-B64B-42BF-BFC1-9C2DC56D605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4" name="Rechte verbindingslijn 123">
              <a:extLst>
                <a:ext uri="{FF2B5EF4-FFF2-40B4-BE49-F238E27FC236}">
                  <a16:creationId xmlns:a16="http://schemas.microsoft.com/office/drawing/2014/main" id="{2C060D96-1927-48F1-B829-3F1982F3143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25" name="Rechte verbindingslijn 124">
              <a:extLst>
                <a:ext uri="{FF2B5EF4-FFF2-40B4-BE49-F238E27FC236}">
                  <a16:creationId xmlns:a16="http://schemas.microsoft.com/office/drawing/2014/main" id="{AC26D5E1-2687-494B-ADE9-E0D55812082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26" name="Rechthoek 125">
              <a:extLst>
                <a:ext uri="{FF2B5EF4-FFF2-40B4-BE49-F238E27FC236}">
                  <a16:creationId xmlns:a16="http://schemas.microsoft.com/office/drawing/2014/main" id="{5C027970-47B3-4B6C-9E95-A7C2B0A1DDD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27" name="Ovaal 126">
              <a:extLst>
                <a:ext uri="{FF2B5EF4-FFF2-40B4-BE49-F238E27FC236}">
                  <a16:creationId xmlns:a16="http://schemas.microsoft.com/office/drawing/2014/main" id="{50156B40-4B1E-4446-B2C9-3E66CDFB387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28" name="Rechthoek 127">
              <a:extLst>
                <a:ext uri="{FF2B5EF4-FFF2-40B4-BE49-F238E27FC236}">
                  <a16:creationId xmlns:a16="http://schemas.microsoft.com/office/drawing/2014/main" id="{3D194632-A864-4C8E-A4E8-5A11EDB5AFE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9" name="Groep 128">
              <a:extLst>
                <a:ext uri="{FF2B5EF4-FFF2-40B4-BE49-F238E27FC236}">
                  <a16:creationId xmlns:a16="http://schemas.microsoft.com/office/drawing/2014/main" id="{BD708FC9-5706-4486-9535-C3E9672C4D8E}"/>
                </a:ext>
              </a:extLst>
            </p:cNvPr>
            <p:cNvGrpSpPr/>
            <p:nvPr userDrawn="1"/>
          </p:nvGrpSpPr>
          <p:grpSpPr>
            <a:xfrm>
              <a:off x="12757282" y="2184550"/>
              <a:ext cx="825500" cy="209550"/>
              <a:chOff x="13504624" y="2482850"/>
              <a:chExt cx="825500" cy="209550"/>
            </a:xfrm>
          </p:grpSpPr>
          <p:sp>
            <p:nvSpPr>
              <p:cNvPr id="140" name="Rechthoek 139">
                <a:extLst>
                  <a:ext uri="{FF2B5EF4-FFF2-40B4-BE49-F238E27FC236}">
                    <a16:creationId xmlns:a16="http://schemas.microsoft.com/office/drawing/2014/main" id="{0F6647D7-F556-45F0-9FDC-5986A5E827A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dirty="0">
                    <a:solidFill>
                      <a:schemeClr val="tx1"/>
                    </a:solidFill>
                    <a:latin typeface="Arial" panose="020B0604020202020204" pitchFamily="34" charset="0"/>
                    <a:cs typeface="Arial" panose="020B0604020202020204" pitchFamily="34" charset="0"/>
                  </a:rPr>
                  <a:t>OK</a:t>
                </a:r>
              </a:p>
            </p:txBody>
          </p:sp>
          <p:cxnSp>
            <p:nvCxnSpPr>
              <p:cNvPr id="141" name="Rechte verbindingslijn 140">
                <a:extLst>
                  <a:ext uri="{FF2B5EF4-FFF2-40B4-BE49-F238E27FC236}">
                    <a16:creationId xmlns:a16="http://schemas.microsoft.com/office/drawing/2014/main" id="{2DCA3075-33B6-4571-9FC5-420F924FB30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2" name="Gelijkbenige driehoek 141">
                <a:extLst>
                  <a:ext uri="{FF2B5EF4-FFF2-40B4-BE49-F238E27FC236}">
                    <a16:creationId xmlns:a16="http://schemas.microsoft.com/office/drawing/2014/main" id="{02D6970A-9131-49D6-BE7B-78CFFBCAE94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cxnSp>
          <p:nvCxnSpPr>
            <p:cNvPr id="130" name="Rechte verbindingslijn 129">
              <a:extLst>
                <a:ext uri="{FF2B5EF4-FFF2-40B4-BE49-F238E27FC236}">
                  <a16:creationId xmlns:a16="http://schemas.microsoft.com/office/drawing/2014/main" id="{78B56974-80BB-4D42-89DE-D44B62D25C1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31" name="Tabel icoon">
              <a:extLst>
                <a:ext uri="{FF2B5EF4-FFF2-40B4-BE49-F238E27FC236}">
                  <a16:creationId xmlns:a16="http://schemas.microsoft.com/office/drawing/2014/main" id="{D285E025-412E-4B5B-B7C1-BBE731CC291E}"/>
                </a:ext>
              </a:extLst>
            </p:cNvPr>
            <p:cNvGrpSpPr/>
            <p:nvPr userDrawn="1"/>
          </p:nvGrpSpPr>
          <p:grpSpPr>
            <a:xfrm>
              <a:off x="12757283" y="1133664"/>
              <a:ext cx="375500" cy="339168"/>
              <a:chOff x="6072040" y="3376043"/>
              <a:chExt cx="1227920" cy="1109109"/>
            </a:xfrm>
          </p:grpSpPr>
          <p:sp>
            <p:nvSpPr>
              <p:cNvPr id="132" name="Rechthoek 131">
                <a:extLst>
                  <a:ext uri="{FF2B5EF4-FFF2-40B4-BE49-F238E27FC236}">
                    <a16:creationId xmlns:a16="http://schemas.microsoft.com/office/drawing/2014/main" id="{5FEE99C1-D6E4-4AD9-9121-60413D46421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133" name="Rechthoek 132">
                <a:extLst>
                  <a:ext uri="{FF2B5EF4-FFF2-40B4-BE49-F238E27FC236}">
                    <a16:creationId xmlns:a16="http://schemas.microsoft.com/office/drawing/2014/main" id="{5C549D6D-3865-4883-AA86-3B6DA1612825}"/>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cxnSp>
            <p:nvCxnSpPr>
              <p:cNvPr id="134" name="Rechte verbindingslijn 133">
                <a:extLst>
                  <a:ext uri="{FF2B5EF4-FFF2-40B4-BE49-F238E27FC236}">
                    <a16:creationId xmlns:a16="http://schemas.microsoft.com/office/drawing/2014/main" id="{8E81B19B-AF04-41B0-9FA8-1D5DF0FCA598}"/>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F3F2504D-7F1C-41DD-A30C-3D707CAAD583}"/>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BAA85C38-8018-4EFE-BF53-EBF5C8C04B80}"/>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F4D965B3-E81D-4225-834E-CE7DEAD00F9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F38469FA-1851-40C2-97A7-1132067D5BE9}"/>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39" name="Rechthoek 138">
                <a:extLst>
                  <a:ext uri="{FF2B5EF4-FFF2-40B4-BE49-F238E27FC236}">
                    <a16:creationId xmlns:a16="http://schemas.microsoft.com/office/drawing/2014/main" id="{DE9F689C-8B9C-4F84-94AF-DED108B6366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spTree>
    <p:extLst>
      <p:ext uri="{BB962C8B-B14F-4D97-AF65-F5344CB8AC3E}">
        <p14:creationId xmlns:p14="http://schemas.microsoft.com/office/powerpoint/2010/main" val="346047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bg1"/>
        </a:solidFill>
        <a:effectLst/>
      </p:bgPr>
    </p:bg>
    <p:spTree>
      <p:nvGrpSpPr>
        <p:cNvPr id="1" name=""/>
        <p:cNvGrpSpPr/>
        <p:nvPr/>
      </p:nvGrpSpPr>
      <p:grpSpPr>
        <a:xfrm>
          <a:off x="0" y="0"/>
          <a:ext cx="0" cy="0"/>
          <a:chOff x="0" y="0"/>
          <a:chExt cx="0" cy="0"/>
        </a:xfrm>
      </p:grpSpPr>
      <p:pic>
        <p:nvPicPr>
          <p:cNvPr id="25" name="Afbeelding 24">
            <a:extLst>
              <a:ext uri="{FF2B5EF4-FFF2-40B4-BE49-F238E27FC236}">
                <a16:creationId xmlns:a16="http://schemas.microsoft.com/office/drawing/2014/main" id="{62FFC3B0-14F4-4756-9136-00D5B15B77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9365575" cy="543999"/>
          </a:xfrm>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68C97FD-0756-4DFE-A602-3D60751D3089}"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473588" y="-491319"/>
            <a:ext cx="1244825"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TABEL</a:t>
            </a:r>
          </a:p>
        </p:txBody>
      </p:sp>
      <p:sp>
        <p:nvSpPr>
          <p:cNvPr id="27" name="Tijdelijke aanduiding voor tabel 16">
            <a:extLst>
              <a:ext uri="{FF2B5EF4-FFF2-40B4-BE49-F238E27FC236}">
                <a16:creationId xmlns:a16="http://schemas.microsoft.com/office/drawing/2014/main" id="{539895FF-B2F3-44CB-8AED-938C1DE01FC4}"/>
              </a:ext>
            </a:extLst>
          </p:cNvPr>
          <p:cNvSpPr>
            <a:spLocks noGrp="1"/>
          </p:cNvSpPr>
          <p:nvPr>
            <p:ph type="tbl" sz="quarter" idx="13" hasCustomPrompt="1"/>
          </p:nvPr>
        </p:nvSpPr>
        <p:spPr>
          <a:xfrm>
            <a:off x="1368000" y="1551998"/>
            <a:ext cx="8897573" cy="4497321"/>
          </a:xfrm>
          <a:solidFill>
            <a:schemeClr val="bg2">
              <a:lumMod val="20000"/>
              <a:lumOff val="80000"/>
            </a:schemeClr>
          </a:solidFill>
        </p:spPr>
        <p:txBody>
          <a:bodyPr tIns="1620000"/>
          <a:lstStyle>
            <a:lvl1pPr marL="0" indent="0" algn="ctr">
              <a:buNone/>
              <a:defRPr sz="1200" i="1">
                <a:solidFill>
                  <a:schemeClr val="bg2">
                    <a:lumMod val="50000"/>
                  </a:schemeClr>
                </a:solidFill>
              </a:defRPr>
            </a:lvl1pPr>
          </a:lstStyle>
          <a:p>
            <a:r>
              <a:rPr lang="nl-NL" dirty="0"/>
              <a:t>Klik op onderstaand pictogram om een tabel in te voegen</a:t>
            </a:r>
          </a:p>
        </p:txBody>
      </p:sp>
      <p:grpSp>
        <p:nvGrpSpPr>
          <p:cNvPr id="28" name="GRID" hidden="1">
            <a:extLst>
              <a:ext uri="{FF2B5EF4-FFF2-40B4-BE49-F238E27FC236}">
                <a16:creationId xmlns:a16="http://schemas.microsoft.com/office/drawing/2014/main" id="{408A8520-35A4-447E-AB49-06A3A5D30E1B}"/>
              </a:ext>
            </a:extLst>
          </p:cNvPr>
          <p:cNvGrpSpPr/>
          <p:nvPr userDrawn="1"/>
        </p:nvGrpSpPr>
        <p:grpSpPr>
          <a:xfrm>
            <a:off x="-4482" y="0"/>
            <a:ext cx="12196482" cy="6867680"/>
            <a:chOff x="-4482" y="0"/>
            <a:chExt cx="12196482" cy="6867680"/>
          </a:xfrm>
          <a:solidFill>
            <a:srgbClr val="000000">
              <a:alpha val="30000"/>
            </a:srgbClr>
          </a:solidFill>
        </p:grpSpPr>
        <p:sp>
          <p:nvSpPr>
            <p:cNvPr id="29" name="Rechthoek 28">
              <a:extLst>
                <a:ext uri="{FF2B5EF4-FFF2-40B4-BE49-F238E27FC236}">
                  <a16:creationId xmlns:a16="http://schemas.microsoft.com/office/drawing/2014/main" id="{37A761BA-451A-44CA-BDD3-086D7CF7EA1C}"/>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FAF4257-509E-43E5-A4EF-838ABD1BA12B}"/>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261677F-EB95-4012-A601-954123FE087C}"/>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15AC9A9-CB1D-4632-A3B1-62D8C2DE08E9}"/>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02E0E562-CFB0-40C9-81F9-E02941FC4368}"/>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D9920561-135C-4871-A87E-FA97AECD6E2D}"/>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B1F8CC1A-2C1C-4057-9560-99C717F02E9B}"/>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2EADD149-3BFA-4EFE-80B1-D340E54EA692}"/>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2023AEA3-B58D-44B1-BCB2-1AAAE58057F2}"/>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8" name="Instructie">
            <a:extLst>
              <a:ext uri="{FF2B5EF4-FFF2-40B4-BE49-F238E27FC236}">
                <a16:creationId xmlns:a16="http://schemas.microsoft.com/office/drawing/2014/main" id="{3387FEA5-F294-444C-91B7-6D5ADD17728F}"/>
              </a:ext>
            </a:extLst>
          </p:cNvPr>
          <p:cNvGrpSpPr/>
          <p:nvPr userDrawn="1"/>
        </p:nvGrpSpPr>
        <p:grpSpPr>
          <a:xfrm>
            <a:off x="12391601" y="0"/>
            <a:ext cx="3183677" cy="2499789"/>
            <a:chOff x="12391601" y="0"/>
            <a:chExt cx="3183677" cy="2499789"/>
          </a:xfrm>
        </p:grpSpPr>
        <p:sp>
          <p:nvSpPr>
            <p:cNvPr id="40" name="Rechthoek 39">
              <a:extLst>
                <a:ext uri="{FF2B5EF4-FFF2-40B4-BE49-F238E27FC236}">
                  <a16:creationId xmlns:a16="http://schemas.microsoft.com/office/drawing/2014/main" id="{8368AE5E-2C75-4799-AFA1-B8F2034F68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41" name="Ovaal 40">
              <a:extLst>
                <a:ext uri="{FF2B5EF4-FFF2-40B4-BE49-F238E27FC236}">
                  <a16:creationId xmlns:a16="http://schemas.microsoft.com/office/drawing/2014/main" id="{0493508C-0CD9-4811-BC92-B0F80CB0C34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2" name="Rechte verbindingslijn 41">
              <a:extLst>
                <a:ext uri="{FF2B5EF4-FFF2-40B4-BE49-F238E27FC236}">
                  <a16:creationId xmlns:a16="http://schemas.microsoft.com/office/drawing/2014/main" id="{419A5BE2-7565-443F-BCDB-07EBF2D466B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3" name="Rechte verbindingslijn 42">
              <a:extLst>
                <a:ext uri="{FF2B5EF4-FFF2-40B4-BE49-F238E27FC236}">
                  <a16:creationId xmlns:a16="http://schemas.microsoft.com/office/drawing/2014/main" id="{5D509200-2EFA-4183-8F7D-C9C64E5A5CC9}"/>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4" name="Rechthoek 43">
              <a:extLst>
                <a:ext uri="{FF2B5EF4-FFF2-40B4-BE49-F238E27FC236}">
                  <a16:creationId xmlns:a16="http://schemas.microsoft.com/office/drawing/2014/main" id="{80021DE0-47B9-4BFC-A9F5-1A52EF9A0B1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5" name="Ovaal 44">
              <a:extLst>
                <a:ext uri="{FF2B5EF4-FFF2-40B4-BE49-F238E27FC236}">
                  <a16:creationId xmlns:a16="http://schemas.microsoft.com/office/drawing/2014/main" id="{3AD3DD30-290A-44B5-9A73-5A13CC8A0E5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6" name="Rechthoek 45">
              <a:extLst>
                <a:ext uri="{FF2B5EF4-FFF2-40B4-BE49-F238E27FC236}">
                  <a16:creationId xmlns:a16="http://schemas.microsoft.com/office/drawing/2014/main" id="{AEEF643F-DC62-4C73-A052-C52D93446A1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7" name="Groep 46">
              <a:extLst>
                <a:ext uri="{FF2B5EF4-FFF2-40B4-BE49-F238E27FC236}">
                  <a16:creationId xmlns:a16="http://schemas.microsoft.com/office/drawing/2014/main" id="{63CDADEA-28E9-4815-B49E-4A7DC459FF7D}"/>
                </a:ext>
              </a:extLst>
            </p:cNvPr>
            <p:cNvGrpSpPr/>
            <p:nvPr userDrawn="1"/>
          </p:nvGrpSpPr>
          <p:grpSpPr>
            <a:xfrm>
              <a:off x="12757282" y="2184550"/>
              <a:ext cx="825500" cy="209550"/>
              <a:chOff x="13504624" y="2482850"/>
              <a:chExt cx="825500" cy="209550"/>
            </a:xfrm>
          </p:grpSpPr>
          <p:sp>
            <p:nvSpPr>
              <p:cNvPr id="58" name="Rechthoek 57">
                <a:extLst>
                  <a:ext uri="{FF2B5EF4-FFF2-40B4-BE49-F238E27FC236}">
                    <a16:creationId xmlns:a16="http://schemas.microsoft.com/office/drawing/2014/main" id="{13706CA6-57A7-408A-9965-632FC8AB81F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dirty="0">
                    <a:solidFill>
                      <a:schemeClr val="tx1"/>
                    </a:solidFill>
                    <a:latin typeface="Arial" panose="020B0604020202020204" pitchFamily="34" charset="0"/>
                    <a:cs typeface="Arial" panose="020B0604020202020204" pitchFamily="34" charset="0"/>
                  </a:rPr>
                  <a:t>OK</a:t>
                </a:r>
              </a:p>
            </p:txBody>
          </p:sp>
          <p:cxnSp>
            <p:nvCxnSpPr>
              <p:cNvPr id="59" name="Rechte verbindingslijn 58">
                <a:extLst>
                  <a:ext uri="{FF2B5EF4-FFF2-40B4-BE49-F238E27FC236}">
                    <a16:creationId xmlns:a16="http://schemas.microsoft.com/office/drawing/2014/main" id="{E6099296-0621-487C-9FFA-A2336D2247E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C27C9277-F591-4A8D-B44E-79B86AE9E7C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cxnSp>
          <p:nvCxnSpPr>
            <p:cNvPr id="48" name="Rechte verbindingslijn 47">
              <a:extLst>
                <a:ext uri="{FF2B5EF4-FFF2-40B4-BE49-F238E27FC236}">
                  <a16:creationId xmlns:a16="http://schemas.microsoft.com/office/drawing/2014/main" id="{EBD47F72-12F4-40D9-8DB3-79FC8FEB86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49" name="Tabel icoon">
              <a:extLst>
                <a:ext uri="{FF2B5EF4-FFF2-40B4-BE49-F238E27FC236}">
                  <a16:creationId xmlns:a16="http://schemas.microsoft.com/office/drawing/2014/main" id="{885DE192-4DE3-4F57-AEE5-F2999CD40CFA}"/>
                </a:ext>
              </a:extLst>
            </p:cNvPr>
            <p:cNvGrpSpPr/>
            <p:nvPr userDrawn="1"/>
          </p:nvGrpSpPr>
          <p:grpSpPr>
            <a:xfrm>
              <a:off x="12757283" y="1133664"/>
              <a:ext cx="375500" cy="339168"/>
              <a:chOff x="6072040" y="3376043"/>
              <a:chExt cx="1227920" cy="1109109"/>
            </a:xfrm>
          </p:grpSpPr>
          <p:sp>
            <p:nvSpPr>
              <p:cNvPr id="50" name="Rechthoek 49">
                <a:extLst>
                  <a:ext uri="{FF2B5EF4-FFF2-40B4-BE49-F238E27FC236}">
                    <a16:creationId xmlns:a16="http://schemas.microsoft.com/office/drawing/2014/main" id="{15417431-9E21-4009-BE2B-5D6059385AF2}"/>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51" name="Rechthoek 50">
                <a:extLst>
                  <a:ext uri="{FF2B5EF4-FFF2-40B4-BE49-F238E27FC236}">
                    <a16:creationId xmlns:a16="http://schemas.microsoft.com/office/drawing/2014/main" id="{DC38FC7A-B18B-4671-8927-C5416C0DC36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cxnSp>
            <p:nvCxnSpPr>
              <p:cNvPr id="52" name="Rechte verbindingslijn 51">
                <a:extLst>
                  <a:ext uri="{FF2B5EF4-FFF2-40B4-BE49-F238E27FC236}">
                    <a16:creationId xmlns:a16="http://schemas.microsoft.com/office/drawing/2014/main" id="{C7E29E25-4EFE-44D9-9EC9-F554C25F8D0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3D6B7557-8C62-43FD-ABBD-F61CCED5D68D}"/>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F0549B8D-DA8A-442E-8434-E092E352937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09BB2FA-3D21-4E60-9418-D1B47142897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21E2E0AA-32A9-4A11-8392-58E5E33A8299}"/>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57" name="Rechthoek 56">
                <a:extLst>
                  <a:ext uri="{FF2B5EF4-FFF2-40B4-BE49-F238E27FC236}">
                    <a16:creationId xmlns:a16="http://schemas.microsoft.com/office/drawing/2014/main" id="{8BD9DE4F-6148-4C3E-BFE4-9E3658ACE608}"/>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grpSp>
    </p:spTree>
    <p:extLst>
      <p:ext uri="{BB962C8B-B14F-4D97-AF65-F5344CB8AC3E}">
        <p14:creationId xmlns:p14="http://schemas.microsoft.com/office/powerpoint/2010/main" val="22160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video in te voegen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1291247" y="7057347"/>
            <a:ext cx="657395" cy="234775"/>
          </a:xfrm>
        </p:spPr>
        <p:txBody>
          <a:bodyPr/>
          <a:lstStyle/>
          <a:p>
            <a:fld id="{238DA1C3-E441-405D-A1C7-D771D1B3BD8C}" type="datetime3">
              <a:rPr lang="nl-NL" noProof="0" smtClean="0"/>
              <a:t>13/11/23</a:t>
            </a:fld>
            <a:endParaRPr lang="nl-NL"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2053673" y="7057347"/>
            <a:ext cx="8211900" cy="234775"/>
          </a:xfrm>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a:xfrm>
            <a:off x="787610" y="7050941"/>
            <a:ext cx="378802" cy="227539"/>
          </a:xfrm>
        </p:spPr>
        <p:txBody>
          <a:bodyPr/>
          <a:lstStyle/>
          <a:p>
            <a:fld id="{D7B5DC5B-6873-43DB-ADC7-B15ACCE0DFDB}" type="slidenum">
              <a:rPr lang="nl-NL" noProof="0" smtClean="0"/>
              <a:t>‹nr.›</a:t>
            </a:fld>
            <a:endParaRPr lang="nl-NL" noProof="0" dirty="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 name="Rechthoek: afgeronde hoeken 15">
            <a:extLst>
              <a:ext uri="{FF2B5EF4-FFF2-40B4-BE49-F238E27FC236}">
                <a16:creationId xmlns:a16="http://schemas.microsoft.com/office/drawing/2014/main" id="{8B23DE8F-709A-4906-976C-A83DED766AB2}"/>
              </a:ext>
            </a:extLst>
          </p:cNvPr>
          <p:cNvSpPr/>
          <p:nvPr userDrawn="1"/>
        </p:nvSpPr>
        <p:spPr>
          <a:xfrm>
            <a:off x="5473588" y="-491319"/>
            <a:ext cx="1244825"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VIDEO</a:t>
            </a:r>
          </a:p>
        </p:txBody>
      </p:sp>
      <p:grpSp>
        <p:nvGrpSpPr>
          <p:cNvPr id="17" name="Instructie">
            <a:extLst>
              <a:ext uri="{FF2B5EF4-FFF2-40B4-BE49-F238E27FC236}">
                <a16:creationId xmlns:a16="http://schemas.microsoft.com/office/drawing/2014/main" id="{8EDBD65E-DC4F-4E00-9BFA-8868188967C6}"/>
              </a:ext>
            </a:extLst>
          </p:cNvPr>
          <p:cNvGrpSpPr/>
          <p:nvPr userDrawn="1"/>
        </p:nvGrpSpPr>
        <p:grpSpPr>
          <a:xfrm>
            <a:off x="12391601" y="0"/>
            <a:ext cx="3183678" cy="4275388"/>
            <a:chOff x="12391601" y="0"/>
            <a:chExt cx="3183678" cy="4275388"/>
          </a:xfrm>
        </p:grpSpPr>
        <p:grpSp>
          <p:nvGrpSpPr>
            <p:cNvPr id="18" name="Video icoon">
              <a:extLst>
                <a:ext uri="{FF2B5EF4-FFF2-40B4-BE49-F238E27FC236}">
                  <a16:creationId xmlns:a16="http://schemas.microsoft.com/office/drawing/2014/main" id="{BD1FEE3C-9040-48A0-855A-57ABF61E94F1}"/>
                </a:ext>
              </a:extLst>
            </p:cNvPr>
            <p:cNvGrpSpPr/>
            <p:nvPr userDrawn="1"/>
          </p:nvGrpSpPr>
          <p:grpSpPr>
            <a:xfrm>
              <a:off x="12757282" y="1122460"/>
              <a:ext cx="326087" cy="328143"/>
              <a:chOff x="8066315" y="1676399"/>
              <a:chExt cx="1371600" cy="1380253"/>
            </a:xfrm>
          </p:grpSpPr>
          <p:sp>
            <p:nvSpPr>
              <p:cNvPr id="56" name="Rechthoek 55">
                <a:extLst>
                  <a:ext uri="{FF2B5EF4-FFF2-40B4-BE49-F238E27FC236}">
                    <a16:creationId xmlns:a16="http://schemas.microsoft.com/office/drawing/2014/main" id="{F436A320-91FD-4832-9CDC-416653E9A0CF}"/>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57" name="Vrije vorm 112">
                <a:extLst>
                  <a:ext uri="{FF2B5EF4-FFF2-40B4-BE49-F238E27FC236}">
                    <a16:creationId xmlns:a16="http://schemas.microsoft.com/office/drawing/2014/main" id="{6C3A40A2-92A3-4282-BA63-9D7424D9DB7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sp>
            <p:nvSpPr>
              <p:cNvPr id="58" name="Vrije vorm 113">
                <a:extLst>
                  <a:ext uri="{FF2B5EF4-FFF2-40B4-BE49-F238E27FC236}">
                    <a16:creationId xmlns:a16="http://schemas.microsoft.com/office/drawing/2014/main" id="{010C5D0C-EAC9-4A44-BD7D-479B4480CC39}"/>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p>
            </p:txBody>
          </p:sp>
        </p:grpSp>
        <p:sp>
          <p:nvSpPr>
            <p:cNvPr id="19" name="Rechthoek 18">
              <a:extLst>
                <a:ext uri="{FF2B5EF4-FFF2-40B4-BE49-F238E27FC236}">
                  <a16:creationId xmlns:a16="http://schemas.microsoft.com/office/drawing/2014/main" id="{F3B6D319-7030-478A-A152-D8B2BC4B55D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20" name="Ovaal 19">
              <a:extLst>
                <a:ext uri="{FF2B5EF4-FFF2-40B4-BE49-F238E27FC236}">
                  <a16:creationId xmlns:a16="http://schemas.microsoft.com/office/drawing/2014/main" id="{16FA97FE-669E-4B13-B9DB-A43DAF6F7C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5C4ED49A-ED3D-47A1-8700-FE37B748808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30EACA08-CFF9-4AA6-AC69-9543348E6F4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0FA2365-F91F-4DD5-8C45-1D0A702EFD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2" name="Rechte verbindingslijn 51">
              <a:extLst>
                <a:ext uri="{FF2B5EF4-FFF2-40B4-BE49-F238E27FC236}">
                  <a16:creationId xmlns:a16="http://schemas.microsoft.com/office/drawing/2014/main" id="{0D42FF23-7FD7-400B-9164-0D186451C9E2}"/>
                </a:ext>
              </a:extLst>
            </p:cNvPr>
            <p:cNvCxnSpPr>
              <a:cxnSpLocks/>
            </p:cNvCxnSpPr>
            <p:nvPr userDrawn="1"/>
          </p:nvCxnSpPr>
          <p:spPr>
            <a:xfrm>
              <a:off x="12397261" y="4275388"/>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5489551F-F04A-46A6-80D5-42AF0A29B8F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262059BA-E0AF-4E10-82EC-4BC9FFB9826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1963A3A-47E1-4F74-801F-2F371BA8E33E}"/>
                </a:ext>
              </a:extLst>
            </p:cNvPr>
            <p:cNvGrpSpPr/>
            <p:nvPr userDrawn="1"/>
          </p:nvGrpSpPr>
          <p:grpSpPr>
            <a:xfrm>
              <a:off x="12757282" y="2184550"/>
              <a:ext cx="825500" cy="209550"/>
              <a:chOff x="13504624" y="2482850"/>
              <a:chExt cx="825500" cy="209550"/>
            </a:xfrm>
          </p:grpSpPr>
          <p:sp>
            <p:nvSpPr>
              <p:cNvPr id="48" name="Rechthoek 47">
                <a:extLst>
                  <a:ext uri="{FF2B5EF4-FFF2-40B4-BE49-F238E27FC236}">
                    <a16:creationId xmlns:a16="http://schemas.microsoft.com/office/drawing/2014/main" id="{884FC724-393F-44CB-AC12-18B2D3F17E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49" name="Rechte verbindingslijn 48">
                <a:extLst>
                  <a:ext uri="{FF2B5EF4-FFF2-40B4-BE49-F238E27FC236}">
                    <a16:creationId xmlns:a16="http://schemas.microsoft.com/office/drawing/2014/main" id="{40573B48-40D2-42D2-B8B8-F6CEC97FD00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0" name="Gelijkbenige driehoek 49">
                <a:extLst>
                  <a:ext uri="{FF2B5EF4-FFF2-40B4-BE49-F238E27FC236}">
                    <a16:creationId xmlns:a16="http://schemas.microsoft.com/office/drawing/2014/main" id="{534EA9F2-4C9E-4865-82A8-71AFDE0DF87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sp>
          <p:nvSpPr>
            <p:cNvPr id="28" name="Ovaal 27">
              <a:extLst>
                <a:ext uri="{FF2B5EF4-FFF2-40B4-BE49-F238E27FC236}">
                  <a16:creationId xmlns:a16="http://schemas.microsoft.com/office/drawing/2014/main" id="{EC011896-AAB2-4B6E-9A2E-0141EC2F659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9" name="Rechthoek 28">
              <a:extLst>
                <a:ext uri="{FF2B5EF4-FFF2-40B4-BE49-F238E27FC236}">
                  <a16:creationId xmlns:a16="http://schemas.microsoft.com/office/drawing/2014/main" id="{54590E02-A1B1-4F52-8199-DA5714C03DFD}"/>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30" name="Rechte verbindingslijn 29">
              <a:extLst>
                <a:ext uri="{FF2B5EF4-FFF2-40B4-BE49-F238E27FC236}">
                  <a16:creationId xmlns:a16="http://schemas.microsoft.com/office/drawing/2014/main" id="{CFA2ECD0-F559-4EFE-8F1C-365AD68DC61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8DEF49BE-563D-4896-8385-89161003CE8B}"/>
                </a:ext>
              </a:extLst>
            </p:cNvPr>
            <p:cNvGrpSpPr/>
            <p:nvPr userDrawn="1"/>
          </p:nvGrpSpPr>
          <p:grpSpPr>
            <a:xfrm>
              <a:off x="12696514" y="3527144"/>
              <a:ext cx="514284" cy="612918"/>
              <a:chOff x="12682980" y="3403241"/>
              <a:chExt cx="622284" cy="741632"/>
            </a:xfrm>
          </p:grpSpPr>
          <p:grpSp>
            <p:nvGrpSpPr>
              <p:cNvPr id="32" name="Groep 31">
                <a:extLst>
                  <a:ext uri="{FF2B5EF4-FFF2-40B4-BE49-F238E27FC236}">
                    <a16:creationId xmlns:a16="http://schemas.microsoft.com/office/drawing/2014/main" id="{41B572EA-7D4B-40CF-81D9-60C56991B545}"/>
                  </a:ext>
                </a:extLst>
              </p:cNvPr>
              <p:cNvGrpSpPr/>
              <p:nvPr userDrawn="1"/>
            </p:nvGrpSpPr>
            <p:grpSpPr>
              <a:xfrm>
                <a:off x="12771568" y="3403241"/>
                <a:ext cx="467138" cy="448489"/>
                <a:chOff x="12782195" y="3403241"/>
                <a:chExt cx="467138" cy="448489"/>
              </a:xfrm>
            </p:grpSpPr>
            <p:grpSp>
              <p:nvGrpSpPr>
                <p:cNvPr id="35" name="Groep 34">
                  <a:extLst>
                    <a:ext uri="{FF2B5EF4-FFF2-40B4-BE49-F238E27FC236}">
                      <a16:creationId xmlns:a16="http://schemas.microsoft.com/office/drawing/2014/main" id="{FE62C26B-362D-48DD-9F7F-4B04CB8F4C3D}"/>
                    </a:ext>
                  </a:extLst>
                </p:cNvPr>
                <p:cNvGrpSpPr/>
                <p:nvPr userDrawn="1"/>
              </p:nvGrpSpPr>
              <p:grpSpPr>
                <a:xfrm>
                  <a:off x="12782195" y="3403241"/>
                  <a:ext cx="412967" cy="393907"/>
                  <a:chOff x="13554906" y="3320109"/>
                  <a:chExt cx="443906" cy="423419"/>
                </a:xfrm>
              </p:grpSpPr>
              <p:grpSp>
                <p:nvGrpSpPr>
                  <p:cNvPr id="42" name="Groep 41">
                    <a:extLst>
                      <a:ext uri="{FF2B5EF4-FFF2-40B4-BE49-F238E27FC236}">
                        <a16:creationId xmlns:a16="http://schemas.microsoft.com/office/drawing/2014/main" id="{7C3F95D6-EA01-465D-BDD2-DCEBE9500162}"/>
                      </a:ext>
                    </a:extLst>
                  </p:cNvPr>
                  <p:cNvGrpSpPr/>
                  <p:nvPr userDrawn="1"/>
                </p:nvGrpSpPr>
                <p:grpSpPr>
                  <a:xfrm>
                    <a:off x="13554906" y="3320109"/>
                    <a:ext cx="443906" cy="423419"/>
                    <a:chOff x="12909684" y="1276143"/>
                    <a:chExt cx="443906" cy="423419"/>
                  </a:xfrm>
                </p:grpSpPr>
                <p:sp>
                  <p:nvSpPr>
                    <p:cNvPr id="45" name="Rechthoek 44">
                      <a:extLst>
                        <a:ext uri="{FF2B5EF4-FFF2-40B4-BE49-F238E27FC236}">
                          <a16:creationId xmlns:a16="http://schemas.microsoft.com/office/drawing/2014/main" id="{CC43A529-65D8-4B5C-B52B-A355B6E5B3B2}"/>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46" name="Rechthoek 45">
                      <a:extLst>
                        <a:ext uri="{FF2B5EF4-FFF2-40B4-BE49-F238E27FC236}">
                          <a16:creationId xmlns:a16="http://schemas.microsoft.com/office/drawing/2014/main" id="{636FDF62-C12D-4815-9E0B-CE22F57E2B5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47" name="Ovaal 46">
                      <a:extLst>
                        <a:ext uri="{FF2B5EF4-FFF2-40B4-BE49-F238E27FC236}">
                          <a16:creationId xmlns:a16="http://schemas.microsoft.com/office/drawing/2014/main" id="{D3B4F7C0-2088-4254-BE95-620093A930A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43" name="Afbeelding 42">
                    <a:extLst>
                      <a:ext uri="{FF2B5EF4-FFF2-40B4-BE49-F238E27FC236}">
                        <a16:creationId xmlns:a16="http://schemas.microsoft.com/office/drawing/2014/main" id="{C4C875A9-2D89-4F14-9E1C-A3C5CB1A0D72}"/>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44" name="Afbeelding 43">
                    <a:extLst>
                      <a:ext uri="{FF2B5EF4-FFF2-40B4-BE49-F238E27FC236}">
                        <a16:creationId xmlns:a16="http://schemas.microsoft.com/office/drawing/2014/main" id="{59B3610C-ABF8-4FE0-B100-820213EAD13B}"/>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36" name="Groep 35">
                  <a:extLst>
                    <a:ext uri="{FF2B5EF4-FFF2-40B4-BE49-F238E27FC236}">
                      <a16:creationId xmlns:a16="http://schemas.microsoft.com/office/drawing/2014/main" id="{9BA6E439-9721-4359-8872-82FB75520F59}"/>
                    </a:ext>
                  </a:extLst>
                </p:cNvPr>
                <p:cNvGrpSpPr/>
                <p:nvPr userDrawn="1"/>
              </p:nvGrpSpPr>
              <p:grpSpPr>
                <a:xfrm>
                  <a:off x="13103513" y="3705268"/>
                  <a:ext cx="145820" cy="146462"/>
                  <a:chOff x="13096169" y="3602278"/>
                  <a:chExt cx="145820" cy="146462"/>
                </a:xfrm>
              </p:grpSpPr>
              <p:sp>
                <p:nvSpPr>
                  <p:cNvPr id="40" name="Rechthoek 39">
                    <a:extLst>
                      <a:ext uri="{FF2B5EF4-FFF2-40B4-BE49-F238E27FC236}">
                        <a16:creationId xmlns:a16="http://schemas.microsoft.com/office/drawing/2014/main" id="{846272BD-A475-48F2-875D-A4CF7E42EF9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41" name="Rechthoek 40">
                    <a:extLst>
                      <a:ext uri="{FF2B5EF4-FFF2-40B4-BE49-F238E27FC236}">
                        <a16:creationId xmlns:a16="http://schemas.microsoft.com/office/drawing/2014/main" id="{2C965488-B57B-45BF-BF88-B4045FE30C2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37" name="Groep 36">
                  <a:extLst>
                    <a:ext uri="{FF2B5EF4-FFF2-40B4-BE49-F238E27FC236}">
                      <a16:creationId xmlns:a16="http://schemas.microsoft.com/office/drawing/2014/main" id="{9B487960-98AD-4D83-99C3-57998FB0973F}"/>
                    </a:ext>
                  </a:extLst>
                </p:cNvPr>
                <p:cNvGrpSpPr/>
                <p:nvPr userDrawn="1"/>
              </p:nvGrpSpPr>
              <p:grpSpPr>
                <a:xfrm rot="10800000">
                  <a:off x="13061402" y="3665637"/>
                  <a:ext cx="145820" cy="146462"/>
                  <a:chOff x="13096169" y="3602278"/>
                  <a:chExt cx="145820" cy="146462"/>
                </a:xfrm>
              </p:grpSpPr>
              <p:sp>
                <p:nvSpPr>
                  <p:cNvPr id="38" name="Rechthoek 37">
                    <a:extLst>
                      <a:ext uri="{FF2B5EF4-FFF2-40B4-BE49-F238E27FC236}">
                        <a16:creationId xmlns:a16="http://schemas.microsoft.com/office/drawing/2014/main" id="{4B87DB94-A7E9-4E54-A948-4874590C74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39" name="Rechthoek 38">
                    <a:extLst>
                      <a:ext uri="{FF2B5EF4-FFF2-40B4-BE49-F238E27FC236}">
                        <a16:creationId xmlns:a16="http://schemas.microsoft.com/office/drawing/2014/main" id="{2656F269-2C06-4357-91D6-20DB0F40597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33" name="Rechthoek 32">
                <a:extLst>
                  <a:ext uri="{FF2B5EF4-FFF2-40B4-BE49-F238E27FC236}">
                    <a16:creationId xmlns:a16="http://schemas.microsoft.com/office/drawing/2014/main" id="{780975BA-5C97-462F-B6C4-E8AD4D50232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34" name="Gelijkbenige driehoek 33">
                <a:extLst>
                  <a:ext uri="{FF2B5EF4-FFF2-40B4-BE49-F238E27FC236}">
                    <a16:creationId xmlns:a16="http://schemas.microsoft.com/office/drawing/2014/main" id="{1E4DFBAA-DD2B-4CDD-86CB-46E4F4D3A5E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Tree>
    <p:extLst>
      <p:ext uri="{BB962C8B-B14F-4D97-AF65-F5344CB8AC3E}">
        <p14:creationId xmlns:p14="http://schemas.microsoft.com/office/powerpoint/2010/main" val="400592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noProof="0" dirty="0"/>
              <a:t>Voeg hier een titel in</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035E289-C19D-43D4-BF3D-D3EE9400783C}"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 name="Rechthoek: afgeronde hoeken 15">
            <a:extLst>
              <a:ext uri="{FF2B5EF4-FFF2-40B4-BE49-F238E27FC236}">
                <a16:creationId xmlns:a16="http://schemas.microsoft.com/office/drawing/2014/main" id="{ADA8705E-AC8F-419B-8B25-00C98D0B9244}"/>
              </a:ext>
            </a:extLst>
          </p:cNvPr>
          <p:cNvSpPr/>
          <p:nvPr userDrawn="1"/>
        </p:nvSpPr>
        <p:spPr>
          <a:xfrm>
            <a:off x="4892278" y="-491319"/>
            <a:ext cx="2407444"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ALLEEN TITEL</a:t>
            </a:r>
          </a:p>
        </p:txBody>
      </p:sp>
    </p:spTree>
    <p:extLst>
      <p:ext uri="{BB962C8B-B14F-4D97-AF65-F5344CB8AC3E}">
        <p14:creationId xmlns:p14="http://schemas.microsoft.com/office/powerpoint/2010/main" val="16112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t"/>
          <a:lstStyle>
            <a:lvl1pPr algn="l">
              <a:defRPr sz="6600">
                <a:solidFill>
                  <a:schemeClr val="bg1"/>
                </a:solidFill>
              </a:defRPr>
            </a:lvl1pPr>
          </a:lstStyle>
          <a:p>
            <a:r>
              <a:rPr lang="nl-NL" noProof="0" dirty="0"/>
              <a:t>Voeg hier een titel in</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32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spreker | Plaats | 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40793" y="6970632"/>
            <a:ext cx="654082" cy="234270"/>
          </a:xfrm>
        </p:spPr>
        <p:txBody>
          <a:bodyPr/>
          <a:lstStyle>
            <a:lvl1pPr algn="l">
              <a:defRPr sz="1100">
                <a:solidFill>
                  <a:schemeClr val="tx2">
                    <a:lumMod val="60000"/>
                    <a:lumOff val="40000"/>
                  </a:schemeClr>
                </a:solidFill>
              </a:defRPr>
            </a:lvl1pPr>
          </a:lstStyle>
          <a:p>
            <a:fld id="{365243FB-6DC2-45A3-8DEA-EA83030A39C7}"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1" y="6975103"/>
            <a:ext cx="10940928" cy="229292"/>
          </a:xfrm>
        </p:spPr>
        <p:txBody>
          <a:bodyPr/>
          <a:lstStyle/>
          <a:p>
            <a:r>
              <a:rPr lang="nl-NL" noProof="0" dirty="0"/>
              <a:t>Invoegen &gt; Koptekst en voettekst</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29883" y="6961426"/>
            <a:ext cx="344363" cy="244460"/>
          </a:xfrm>
        </p:spPr>
        <p:txBody>
          <a:bodyPr/>
          <a:lstStyle/>
          <a:p>
            <a:fld id="{D7B5DC5B-6873-43DB-ADC7-B15ACCE0DFDB}" type="slidenum">
              <a:rPr lang="nl-NL" noProof="0" smtClean="0"/>
              <a:t>‹nr.›</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980356" y="-491319"/>
            <a:ext cx="2231288"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AFSLUITING</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75065390-3EE5-4473-8B3F-CA5D454DD8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53572" y="5190719"/>
            <a:ext cx="737827" cy="1194754"/>
          </a:xfrm>
          <a:prstGeom prst="rect">
            <a:avLst/>
          </a:prstGeom>
        </p:spPr>
      </p:pic>
    </p:spTree>
    <p:extLst>
      <p:ext uri="{BB962C8B-B14F-4D97-AF65-F5344CB8AC3E}">
        <p14:creationId xmlns:p14="http://schemas.microsoft.com/office/powerpoint/2010/main" val="270319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509862" y="2177636"/>
            <a:ext cx="4349161" cy="2387600"/>
          </a:xfrm>
        </p:spPr>
        <p:txBody>
          <a:bodyPr anchor="b">
            <a:noAutofit/>
          </a:bodyPr>
          <a:lstStyle>
            <a:lvl1pPr algn="l">
              <a:defRPr sz="5867" b="1" i="0">
                <a:latin typeface="Magistral Bold" panose="020B0504030204080304" pitchFamily="34" charset="77"/>
              </a:defRPr>
            </a:lvl1pPr>
          </a:lstStyle>
          <a:p>
            <a:r>
              <a:rPr lang="nl-NL" dirty="0"/>
              <a:t>Klik om stijl te bewerken</a:t>
            </a:r>
            <a:endParaRPr lang="en-US" dirty="0"/>
          </a:p>
        </p:txBody>
      </p:sp>
      <p:sp>
        <p:nvSpPr>
          <p:cNvPr id="3" name="Subtitle 2"/>
          <p:cNvSpPr>
            <a:spLocks noGrp="1"/>
          </p:cNvSpPr>
          <p:nvPr>
            <p:ph type="subTitle" idx="1"/>
          </p:nvPr>
        </p:nvSpPr>
        <p:spPr>
          <a:xfrm>
            <a:off x="7509862" y="4657312"/>
            <a:ext cx="4349161" cy="895673"/>
          </a:xfrm>
        </p:spPr>
        <p:txBody>
          <a:bodyPr>
            <a:normAutofit/>
          </a:bodyPr>
          <a:lstStyle>
            <a:lvl1pPr marL="0" indent="0" algn="l">
              <a:lnSpc>
                <a:spcPct val="100000"/>
              </a:lnSpc>
              <a:buNone/>
              <a:defRPr sz="1867">
                <a:latin typeface="Magistral Book" panose="020B05040302040803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Klikken om de ondertitelstijl van het model te bewerken</a:t>
            </a:r>
            <a:endParaRPr lang="en-US" dirty="0"/>
          </a:p>
        </p:txBody>
      </p:sp>
      <p:pic>
        <p:nvPicPr>
          <p:cNvPr id="8" name="Graphic 7">
            <a:extLst>
              <a:ext uri="{FF2B5EF4-FFF2-40B4-BE49-F238E27FC236}">
                <a16:creationId xmlns:a16="http://schemas.microsoft.com/office/drawing/2014/main" id="{BB4A4FE9-1155-D260-A64F-0D81BE25295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90965" y="286672"/>
            <a:ext cx="3468060" cy="237267"/>
          </a:xfrm>
          <a:prstGeom prst="rect">
            <a:avLst/>
          </a:prstGeom>
        </p:spPr>
      </p:pic>
      <p:sp>
        <p:nvSpPr>
          <p:cNvPr id="10" name="Tijdelijke aanduiding voor afbeelding 9">
            <a:extLst>
              <a:ext uri="{FF2B5EF4-FFF2-40B4-BE49-F238E27FC236}">
                <a16:creationId xmlns:a16="http://schemas.microsoft.com/office/drawing/2014/main" id="{0648EB07-3B0D-74FF-405F-8B1BEF66745B}"/>
              </a:ext>
            </a:extLst>
          </p:cNvPr>
          <p:cNvSpPr>
            <a:spLocks noGrp="1"/>
          </p:cNvSpPr>
          <p:nvPr>
            <p:ph type="pic" sz="quarter" idx="10"/>
          </p:nvPr>
        </p:nvSpPr>
        <p:spPr>
          <a:xfrm>
            <a:off x="0" y="0"/>
            <a:ext cx="6792685" cy="6858000"/>
          </a:xfrm>
        </p:spPr>
        <p:txBody>
          <a:bodyPr/>
          <a:lstStyle/>
          <a:p>
            <a:endParaRPr lang="nl-NL"/>
          </a:p>
        </p:txBody>
      </p:sp>
      <p:sp>
        <p:nvSpPr>
          <p:cNvPr id="17" name="Slide Number Placeholder 5">
            <a:extLst>
              <a:ext uri="{FF2B5EF4-FFF2-40B4-BE49-F238E27FC236}">
                <a16:creationId xmlns:a16="http://schemas.microsoft.com/office/drawing/2014/main" id="{1E538F7B-972D-7342-7F22-F1FC3BD70E59}"/>
              </a:ext>
            </a:extLst>
          </p:cNvPr>
          <p:cNvSpPr>
            <a:spLocks noGrp="1"/>
          </p:cNvSpPr>
          <p:nvPr>
            <p:ph type="sldNum" sz="quarter" idx="4"/>
          </p:nvPr>
        </p:nvSpPr>
        <p:spPr>
          <a:xfrm>
            <a:off x="7817226" y="6356351"/>
            <a:ext cx="4041797" cy="365125"/>
          </a:xfrm>
          <a:prstGeom prst="rect">
            <a:avLst/>
          </a:prstGeom>
        </p:spPr>
        <p:txBody>
          <a:bodyPr/>
          <a:lstStyle>
            <a:lvl1pPr algn="r">
              <a:defRPr sz="1067" b="0" i="0">
                <a:solidFill>
                  <a:schemeClr val="accent4"/>
                </a:solidFill>
                <a:latin typeface="DM Sans" pitchFamily="2" charset="77"/>
              </a:defRPr>
            </a:lvl1pPr>
          </a:lstStyle>
          <a:p>
            <a:r>
              <a:rPr lang="nl-NL" dirty="0"/>
              <a:t>R&amp;D WP2 workshop | 7 </a:t>
            </a:r>
            <a:r>
              <a:rPr lang="nl-NL" dirty="0" err="1"/>
              <a:t>March</a:t>
            </a:r>
            <a:r>
              <a:rPr lang="nl-NL" dirty="0"/>
              <a:t> 2023 | </a:t>
            </a:r>
            <a:fld id="{E0161779-6291-0547-A274-18B32307C307}" type="slidenum">
              <a:rPr lang="nl-NL" smtClean="0"/>
              <a:pPr/>
              <a:t>‹nr.›</a:t>
            </a:fld>
            <a:endParaRPr lang="nl-NL" dirty="0"/>
          </a:p>
        </p:txBody>
      </p:sp>
    </p:spTree>
    <p:extLst>
      <p:ext uri="{BB962C8B-B14F-4D97-AF65-F5344CB8AC3E}">
        <p14:creationId xmlns:p14="http://schemas.microsoft.com/office/powerpoint/2010/main" val="918453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D950119-1BA9-AF80-147A-E5BF7EB1694D}"/>
              </a:ext>
            </a:extLst>
          </p:cNvPr>
          <p:cNvSpPr/>
          <p:nvPr userDrawn="1"/>
        </p:nvSpPr>
        <p:spPr>
          <a:xfrm>
            <a:off x="0" y="1"/>
            <a:ext cx="12192000" cy="609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pic>
        <p:nvPicPr>
          <p:cNvPr id="17" name="Graphic 16">
            <a:extLst>
              <a:ext uri="{FF2B5EF4-FFF2-40B4-BE49-F238E27FC236}">
                <a16:creationId xmlns:a16="http://schemas.microsoft.com/office/drawing/2014/main" id="{7CF231E8-C719-F56E-82C7-5265DB5675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1238852">
            <a:off x="2128339" y="1917894"/>
            <a:ext cx="11460488" cy="4408871"/>
          </a:xfrm>
          <a:prstGeom prst="rect">
            <a:avLst/>
          </a:prstGeom>
        </p:spPr>
      </p:pic>
      <p:sp>
        <p:nvSpPr>
          <p:cNvPr id="7" name="Slide Number Placeholder 5">
            <a:extLst>
              <a:ext uri="{FF2B5EF4-FFF2-40B4-BE49-F238E27FC236}">
                <a16:creationId xmlns:a16="http://schemas.microsoft.com/office/drawing/2014/main" id="{B4BD3846-5227-4FBD-39FC-2C037D4D94AC}"/>
              </a:ext>
            </a:extLst>
          </p:cNvPr>
          <p:cNvSpPr>
            <a:spLocks noGrp="1"/>
          </p:cNvSpPr>
          <p:nvPr>
            <p:ph type="sldNum" sz="quarter" idx="4"/>
          </p:nvPr>
        </p:nvSpPr>
        <p:spPr>
          <a:xfrm>
            <a:off x="7817226" y="6356351"/>
            <a:ext cx="4041797" cy="365125"/>
          </a:xfrm>
          <a:prstGeom prst="rect">
            <a:avLst/>
          </a:prstGeom>
        </p:spPr>
        <p:txBody>
          <a:bodyPr/>
          <a:lstStyle>
            <a:lvl1pPr algn="r">
              <a:defRPr sz="1067" b="0" i="0">
                <a:solidFill>
                  <a:schemeClr val="accent4"/>
                </a:solidFill>
                <a:latin typeface="DM Sans" pitchFamily="2" charset="77"/>
              </a:defRPr>
            </a:lvl1pPr>
          </a:lstStyle>
          <a:p>
            <a:r>
              <a:rPr lang="nl-NL" dirty="0"/>
              <a:t>R&amp;D WP2 workshop | 7 </a:t>
            </a:r>
            <a:r>
              <a:rPr lang="nl-NL" dirty="0" err="1"/>
              <a:t>March</a:t>
            </a:r>
            <a:r>
              <a:rPr lang="nl-NL" dirty="0"/>
              <a:t> 2023 | </a:t>
            </a:r>
            <a:fld id="{E0161779-6291-0547-A274-18B32307C307}" type="slidenum">
              <a:rPr lang="nl-NL" smtClean="0"/>
              <a:pPr/>
              <a:t>‹nr.›</a:t>
            </a:fld>
            <a:endParaRPr lang="nl-NL" dirty="0"/>
          </a:p>
        </p:txBody>
      </p:sp>
      <p:sp>
        <p:nvSpPr>
          <p:cNvPr id="2" name="Title 1"/>
          <p:cNvSpPr>
            <a:spLocks noGrp="1"/>
          </p:cNvSpPr>
          <p:nvPr>
            <p:ph type="title"/>
          </p:nvPr>
        </p:nvSpPr>
        <p:spPr>
          <a:xfrm>
            <a:off x="440675" y="749370"/>
            <a:ext cx="8296925" cy="2852737"/>
          </a:xfrm>
        </p:spPr>
        <p:txBody>
          <a:bodyPr anchor="b"/>
          <a:lstStyle>
            <a:lvl1pPr>
              <a:defRPr sz="6000">
                <a:solidFill>
                  <a:schemeClr val="bg1"/>
                </a:solidFill>
              </a:defRPr>
            </a:lvl1pPr>
          </a:lstStyle>
          <a:p>
            <a:r>
              <a:rPr lang="nl-NL" dirty="0"/>
              <a:t>Klik om stijl te bewerken</a:t>
            </a:r>
            <a:endParaRPr lang="en-US" dirty="0"/>
          </a:p>
        </p:txBody>
      </p:sp>
      <p:sp>
        <p:nvSpPr>
          <p:cNvPr id="3" name="Text Placeholder 2"/>
          <p:cNvSpPr>
            <a:spLocks noGrp="1"/>
          </p:cNvSpPr>
          <p:nvPr>
            <p:ph type="body" idx="1"/>
          </p:nvPr>
        </p:nvSpPr>
        <p:spPr>
          <a:xfrm>
            <a:off x="440675" y="3629095"/>
            <a:ext cx="8296925"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Klikken om de tekststijl van het model te bewerken</a:t>
            </a:r>
          </a:p>
        </p:txBody>
      </p:sp>
      <p:pic>
        <p:nvPicPr>
          <p:cNvPr id="12" name="Graphic 11">
            <a:extLst>
              <a:ext uri="{FF2B5EF4-FFF2-40B4-BE49-F238E27FC236}">
                <a16:creationId xmlns:a16="http://schemas.microsoft.com/office/drawing/2014/main" id="{ADA8E7AA-A5E4-931D-0A43-99B7FB615C29}"/>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8390971" y="286672"/>
            <a:ext cx="3468047" cy="237267"/>
          </a:xfrm>
          <a:prstGeom prst="rect">
            <a:avLst/>
          </a:prstGeom>
        </p:spPr>
      </p:pic>
    </p:spTree>
    <p:extLst>
      <p:ext uri="{BB962C8B-B14F-4D97-AF65-F5344CB8AC3E}">
        <p14:creationId xmlns:p14="http://schemas.microsoft.com/office/powerpoint/2010/main" val="2055719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7021416" y="681035"/>
            <a:ext cx="4837605" cy="1009652"/>
          </a:xfrm>
        </p:spPr>
        <p:txBody>
          <a:bodyPr>
            <a:normAutofit/>
          </a:bodyPr>
          <a:lstStyle>
            <a:lvl1pPr>
              <a:defRPr sz="2667"/>
            </a:lvl1pPr>
          </a:lstStyle>
          <a:p>
            <a:r>
              <a:rPr lang="nl-NL" dirty="0"/>
              <a:t>Klik om stijl te bewerken</a:t>
            </a:r>
            <a:endParaRPr lang="en-US" dirty="0"/>
          </a:p>
        </p:txBody>
      </p:sp>
      <p:sp>
        <p:nvSpPr>
          <p:cNvPr id="3" name="Content Placeholder 2"/>
          <p:cNvSpPr>
            <a:spLocks noGrp="1"/>
          </p:cNvSpPr>
          <p:nvPr>
            <p:ph idx="1"/>
          </p:nvPr>
        </p:nvSpPr>
        <p:spPr>
          <a:xfrm>
            <a:off x="7021417" y="1825625"/>
            <a:ext cx="4837604" cy="4351339"/>
          </a:xfrm>
        </p:spPr>
        <p:txBody>
          <a:bodyPr>
            <a:normAutofit/>
          </a:bodyPr>
          <a:lstStyle>
            <a:lvl1pPr>
              <a:lnSpc>
                <a:spcPct val="100000"/>
              </a:lnSpc>
              <a:defRPr sz="2133"/>
            </a:lvl1pPr>
            <a:lvl2pPr>
              <a:lnSpc>
                <a:spcPct val="100000"/>
              </a:lnSpc>
              <a:defRPr sz="1600"/>
            </a:lvl2pPr>
            <a:lvl3pPr>
              <a:lnSpc>
                <a:spcPct val="100000"/>
              </a:lnSpc>
              <a:defRPr sz="1467"/>
            </a:lvl3pPr>
            <a:lvl4pPr>
              <a:lnSpc>
                <a:spcPct val="100000"/>
              </a:lnSpc>
              <a:defRPr sz="1400"/>
            </a:lvl4pPr>
            <a:lvl5pPr>
              <a:lnSpc>
                <a:spcPct val="100000"/>
              </a:lnSpc>
              <a:defRPr sz="1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8" name="Slide Number Placeholder 5">
            <a:extLst>
              <a:ext uri="{FF2B5EF4-FFF2-40B4-BE49-F238E27FC236}">
                <a16:creationId xmlns:a16="http://schemas.microsoft.com/office/drawing/2014/main" id="{02EA2EF9-809E-3BB9-B236-8664A4136C54}"/>
              </a:ext>
            </a:extLst>
          </p:cNvPr>
          <p:cNvSpPr>
            <a:spLocks noGrp="1"/>
          </p:cNvSpPr>
          <p:nvPr>
            <p:ph type="sldNum" sz="quarter" idx="4"/>
          </p:nvPr>
        </p:nvSpPr>
        <p:spPr>
          <a:xfrm>
            <a:off x="7817226" y="6356351"/>
            <a:ext cx="4041797" cy="365125"/>
          </a:xfrm>
          <a:prstGeom prst="rect">
            <a:avLst/>
          </a:prstGeom>
        </p:spPr>
        <p:txBody>
          <a:bodyPr/>
          <a:lstStyle>
            <a:lvl1pPr algn="r">
              <a:defRPr sz="1067" b="0" i="0">
                <a:solidFill>
                  <a:schemeClr val="accent4"/>
                </a:solidFill>
                <a:latin typeface="DM Sans" pitchFamily="2" charset="77"/>
              </a:defRPr>
            </a:lvl1pPr>
          </a:lstStyle>
          <a:p>
            <a:r>
              <a:rPr lang="nl-NL" dirty="0"/>
              <a:t>R&amp;D WP2 workshop | 7 </a:t>
            </a:r>
            <a:r>
              <a:rPr lang="nl-NL" dirty="0" err="1"/>
              <a:t>March</a:t>
            </a:r>
            <a:r>
              <a:rPr lang="nl-NL" dirty="0"/>
              <a:t> 2023 | </a:t>
            </a:r>
            <a:fld id="{E0161779-6291-0547-A274-18B32307C307}" type="slidenum">
              <a:rPr lang="nl-NL" smtClean="0"/>
              <a:pPr/>
              <a:t>‹nr.›</a:t>
            </a:fld>
            <a:endParaRPr lang="nl-NL" dirty="0"/>
          </a:p>
        </p:txBody>
      </p:sp>
      <p:sp>
        <p:nvSpPr>
          <p:cNvPr id="11" name="Rechthoek 10">
            <a:extLst>
              <a:ext uri="{FF2B5EF4-FFF2-40B4-BE49-F238E27FC236}">
                <a16:creationId xmlns:a16="http://schemas.microsoft.com/office/drawing/2014/main" id="{9682BEA9-07E6-90B2-5296-6B234A3A57BD}"/>
              </a:ext>
            </a:extLst>
          </p:cNvPr>
          <p:cNvSpPr/>
          <p:nvPr userDrawn="1"/>
        </p:nvSpPr>
        <p:spPr>
          <a:xfrm>
            <a:off x="1" y="0"/>
            <a:ext cx="65513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324632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HOOFDSTUK / BRU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368000" y="1264792"/>
            <a:ext cx="8897573" cy="825246"/>
          </a:xfrm>
        </p:spPr>
        <p:txBody>
          <a:bodyPr anchor="b"/>
          <a:lstStyle>
            <a:lvl1pPr algn="l">
              <a:defRPr sz="6000">
                <a:solidFill>
                  <a:schemeClr val="bg1"/>
                </a:solidFill>
              </a:defRPr>
            </a:lvl1pPr>
          </a:lstStyle>
          <a:p>
            <a:r>
              <a:rPr lang="nl-NL" noProof="0" dirty="0"/>
              <a:t>Titel van het hoofdstuk</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1368000" y="2194193"/>
            <a:ext cx="8888236" cy="361234"/>
          </a:xfrm>
        </p:spPr>
        <p:txBody>
          <a:bodyPr/>
          <a:lstStyle>
            <a:lvl1pPr marL="0" indent="0" algn="l">
              <a:buNone/>
              <a:defRPr sz="2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Subtitel</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473451" y="6948623"/>
            <a:ext cx="654082" cy="212973"/>
          </a:xfrm>
        </p:spPr>
        <p:txBody>
          <a:bodyPr/>
          <a:lstStyle>
            <a:lvl1pPr algn="l">
              <a:defRPr sz="1100">
                <a:solidFill>
                  <a:schemeClr val="tx2">
                    <a:lumMod val="60000"/>
                    <a:lumOff val="40000"/>
                  </a:schemeClr>
                </a:solidFill>
              </a:defRPr>
            </a:lvl1pPr>
          </a:lstStyle>
          <a:p>
            <a:fld id="{EDB05D7F-FB44-4F13-867C-39E283949A4B}"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1251071" y="6952160"/>
            <a:ext cx="10940928" cy="220821"/>
          </a:xfrm>
        </p:spPr>
        <p:txBody>
          <a:bodyPr/>
          <a:lstStyle/>
          <a:p>
            <a:r>
              <a:rPr lang="nl-NL" noProof="0" dirty="0"/>
              <a:t>Invoegen &gt; Koptekst en voettekst</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48026" y="6934376"/>
            <a:ext cx="445275" cy="234991"/>
          </a:xfrm>
        </p:spPr>
        <p:txBody>
          <a:bodyPr/>
          <a:lstStyle/>
          <a:p>
            <a:fld id="{D7B5DC5B-6873-43DB-ADC7-B15ACCE0DFDB}" type="slidenum">
              <a:rPr lang="nl-NL" noProof="0" smtClean="0"/>
              <a:t>‹nr.›</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4345132" y="-491319"/>
            <a:ext cx="3501737"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HOOFDSTUK / BRUIN</a:t>
            </a:r>
          </a:p>
        </p:txBody>
      </p:sp>
      <p:grpSp>
        <p:nvGrpSpPr>
          <p:cNvPr id="11" name="GRID" hidden="1">
            <a:extLst>
              <a:ext uri="{FF2B5EF4-FFF2-40B4-BE49-F238E27FC236}">
                <a16:creationId xmlns:a16="http://schemas.microsoft.com/office/drawing/2014/main" id="{48A3C61C-D459-41FA-8810-4572B806E48D}"/>
              </a:ext>
            </a:extLst>
          </p:cNvPr>
          <p:cNvGrpSpPr/>
          <p:nvPr userDrawn="1"/>
        </p:nvGrpSpPr>
        <p:grpSpPr>
          <a:xfrm>
            <a:off x="-4482" y="0"/>
            <a:ext cx="12196482" cy="6867680"/>
            <a:chOff x="-4482" y="0"/>
            <a:chExt cx="12196482" cy="6867680"/>
          </a:xfrm>
          <a:solidFill>
            <a:srgbClr val="000000">
              <a:alpha val="30000"/>
            </a:srgbClr>
          </a:solidFill>
        </p:grpSpPr>
        <p:sp>
          <p:nvSpPr>
            <p:cNvPr id="12" name="Rechthoek 11">
              <a:extLst>
                <a:ext uri="{FF2B5EF4-FFF2-40B4-BE49-F238E27FC236}">
                  <a16:creationId xmlns:a16="http://schemas.microsoft.com/office/drawing/2014/main" id="{C0CD2C45-57A7-48D5-8EBF-29719BF1100B}"/>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4D5B648-51FB-4ABF-BB43-C91825FD10C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AC6A976-32BF-4367-BE75-FC5DCEE92905}"/>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BAA5E06D-9E52-4ACB-B16A-A8C69DC1A627}"/>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9726040-7997-4734-8EE6-0183F8C26FEA}"/>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E446126-44D4-42B4-B4EA-4C5C24008DF7}"/>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C9C3197-7E61-43A6-89E1-BD426F040C29}"/>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0DFBEA8-CB9E-41E2-A2B4-2295A90C5D6D}"/>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0666717-79F6-4CCC-AD2B-F8ABF0A43D8A}"/>
                </a:ext>
              </a:extLst>
            </p:cNvPr>
            <p:cNvSpPr/>
            <p:nvPr userDrawn="1"/>
          </p:nvSpPr>
          <p:spPr>
            <a:xfrm>
              <a:off x="-4482" y="976792"/>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2AF40AE4-A6DF-4A05-BD8A-A6B8670580B3}"/>
                </a:ext>
              </a:extLst>
            </p:cNvPr>
            <p:cNvSpPr/>
            <p:nvPr userDrawn="1"/>
          </p:nvSpPr>
          <p:spPr>
            <a:xfrm>
              <a:off x="-4482" y="2086193"/>
              <a:ext cx="10558055"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75065390-3EE5-4473-8B3F-CA5D454DD85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53572" y="5190719"/>
            <a:ext cx="737827" cy="1194754"/>
          </a:xfrm>
          <a:prstGeom prst="rect">
            <a:avLst/>
          </a:prstGeom>
        </p:spPr>
      </p:pic>
    </p:spTree>
    <p:extLst>
      <p:ext uri="{BB962C8B-B14F-4D97-AF65-F5344CB8AC3E}">
        <p14:creationId xmlns:p14="http://schemas.microsoft.com/office/powerpoint/2010/main" val="41230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DB42B30-C0ED-6F15-B3ED-87D2E91B9F35}"/>
              </a:ext>
            </a:extLst>
          </p:cNvPr>
          <p:cNvSpPr>
            <a:spLocks noGrp="1"/>
          </p:cNvSpPr>
          <p:nvPr>
            <p:ph type="title"/>
          </p:nvPr>
        </p:nvSpPr>
        <p:spPr>
          <a:xfrm>
            <a:off x="409815" y="681035"/>
            <a:ext cx="4760768" cy="1009652"/>
          </a:xfrm>
        </p:spPr>
        <p:txBody>
          <a:bodyPr>
            <a:normAutofit/>
          </a:bodyPr>
          <a:lstStyle>
            <a:lvl1pPr>
              <a:defRPr sz="2667"/>
            </a:lvl1pPr>
          </a:lstStyle>
          <a:p>
            <a:r>
              <a:rPr lang="nl-NL" dirty="0"/>
              <a:t>Klik om stijl te bewerken</a:t>
            </a:r>
          </a:p>
        </p:txBody>
      </p:sp>
      <p:sp>
        <p:nvSpPr>
          <p:cNvPr id="8" name="Slide Number Placeholder 5">
            <a:extLst>
              <a:ext uri="{FF2B5EF4-FFF2-40B4-BE49-F238E27FC236}">
                <a16:creationId xmlns:a16="http://schemas.microsoft.com/office/drawing/2014/main" id="{02EA2EF9-809E-3BB9-B236-8664A4136C54}"/>
              </a:ext>
            </a:extLst>
          </p:cNvPr>
          <p:cNvSpPr>
            <a:spLocks noGrp="1"/>
          </p:cNvSpPr>
          <p:nvPr>
            <p:ph type="sldNum" sz="quarter" idx="4"/>
          </p:nvPr>
        </p:nvSpPr>
        <p:spPr>
          <a:xfrm>
            <a:off x="7817226" y="6356351"/>
            <a:ext cx="4041797" cy="365125"/>
          </a:xfrm>
          <a:prstGeom prst="rect">
            <a:avLst/>
          </a:prstGeom>
        </p:spPr>
        <p:txBody>
          <a:bodyPr/>
          <a:lstStyle>
            <a:lvl1pPr algn="r">
              <a:defRPr sz="1067" b="0" i="0">
                <a:solidFill>
                  <a:schemeClr val="accent4"/>
                </a:solidFill>
                <a:latin typeface="DM Sans" pitchFamily="2" charset="77"/>
              </a:defRPr>
            </a:lvl1pPr>
          </a:lstStyle>
          <a:p>
            <a:r>
              <a:rPr lang="nl-NL" dirty="0"/>
              <a:t>R&amp;D WP2 workshop | 7 </a:t>
            </a:r>
            <a:r>
              <a:rPr lang="nl-NL" dirty="0" err="1"/>
              <a:t>March</a:t>
            </a:r>
            <a:r>
              <a:rPr lang="nl-NL" dirty="0"/>
              <a:t> 2023 | </a:t>
            </a:r>
            <a:fld id="{E0161779-6291-0547-A274-18B32307C307}" type="slidenum">
              <a:rPr lang="nl-NL" smtClean="0"/>
              <a:pPr/>
              <a:t>‹nr.›</a:t>
            </a:fld>
            <a:endParaRPr lang="nl-NL" dirty="0"/>
          </a:p>
        </p:txBody>
      </p:sp>
      <p:sp>
        <p:nvSpPr>
          <p:cNvPr id="5" name="Content Placeholder 2">
            <a:extLst>
              <a:ext uri="{FF2B5EF4-FFF2-40B4-BE49-F238E27FC236}">
                <a16:creationId xmlns:a16="http://schemas.microsoft.com/office/drawing/2014/main" id="{0E21CD8E-52D1-6915-8C66-D799BBA0B776}"/>
              </a:ext>
            </a:extLst>
          </p:cNvPr>
          <p:cNvSpPr>
            <a:spLocks noGrp="1"/>
          </p:cNvSpPr>
          <p:nvPr>
            <p:ph idx="10"/>
          </p:nvPr>
        </p:nvSpPr>
        <p:spPr>
          <a:xfrm>
            <a:off x="332979" y="1825625"/>
            <a:ext cx="4837604" cy="4351339"/>
          </a:xfrm>
        </p:spPr>
        <p:txBody>
          <a:bodyPr>
            <a:normAutofit/>
          </a:bodyPr>
          <a:lstStyle>
            <a:lvl1pPr>
              <a:lnSpc>
                <a:spcPct val="100000"/>
              </a:lnSpc>
              <a:defRPr sz="2133"/>
            </a:lvl1pPr>
            <a:lvl2pPr>
              <a:lnSpc>
                <a:spcPct val="100000"/>
              </a:lnSpc>
              <a:defRPr sz="1600"/>
            </a:lvl2pPr>
            <a:lvl3pPr>
              <a:lnSpc>
                <a:spcPct val="100000"/>
              </a:lnSpc>
              <a:defRPr sz="1467"/>
            </a:lvl3pPr>
            <a:lvl4pPr>
              <a:lnSpc>
                <a:spcPct val="100000"/>
              </a:lnSpc>
              <a:defRPr sz="1400"/>
            </a:lvl4pPr>
            <a:lvl5pPr>
              <a:lnSpc>
                <a:spcPct val="100000"/>
              </a:lnSpc>
              <a:defRPr sz="1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402479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Vergelijk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2960A00-48FE-E750-59D2-269FC90557BB}"/>
              </a:ext>
            </a:extLst>
          </p:cNvPr>
          <p:cNvSpPr/>
          <p:nvPr userDrawn="1"/>
        </p:nvSpPr>
        <p:spPr>
          <a:xfrm>
            <a:off x="0" y="1"/>
            <a:ext cx="12192000" cy="60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1" name="Slide Number Placeholder 5">
            <a:extLst>
              <a:ext uri="{FF2B5EF4-FFF2-40B4-BE49-F238E27FC236}">
                <a16:creationId xmlns:a16="http://schemas.microsoft.com/office/drawing/2014/main" id="{4DC19134-EA62-C36D-E386-663FCD05377C}"/>
              </a:ext>
            </a:extLst>
          </p:cNvPr>
          <p:cNvSpPr>
            <a:spLocks noGrp="1"/>
          </p:cNvSpPr>
          <p:nvPr>
            <p:ph type="sldNum" sz="quarter" idx="4"/>
          </p:nvPr>
        </p:nvSpPr>
        <p:spPr>
          <a:xfrm>
            <a:off x="7817226" y="6356351"/>
            <a:ext cx="4041797" cy="365125"/>
          </a:xfrm>
          <a:prstGeom prst="rect">
            <a:avLst/>
          </a:prstGeom>
        </p:spPr>
        <p:txBody>
          <a:bodyPr/>
          <a:lstStyle>
            <a:lvl1pPr algn="r">
              <a:defRPr sz="1067" b="0" i="0">
                <a:solidFill>
                  <a:schemeClr val="accent4"/>
                </a:solidFill>
                <a:latin typeface="DM Sans" pitchFamily="2" charset="77"/>
              </a:defRPr>
            </a:lvl1pPr>
          </a:lstStyle>
          <a:p>
            <a:r>
              <a:rPr lang="nl-NL" dirty="0"/>
              <a:t>R&amp;D WP2 workshop | 7 </a:t>
            </a:r>
            <a:r>
              <a:rPr lang="nl-NL" dirty="0" err="1"/>
              <a:t>March</a:t>
            </a:r>
            <a:r>
              <a:rPr lang="nl-NL" dirty="0"/>
              <a:t> 2023 | </a:t>
            </a:r>
            <a:fld id="{E0161779-6291-0547-A274-18B32307C307}" type="slidenum">
              <a:rPr lang="nl-NL" smtClean="0"/>
              <a:pPr/>
              <a:t>‹nr.›</a:t>
            </a:fld>
            <a:endParaRPr lang="nl-NL" dirty="0"/>
          </a:p>
        </p:txBody>
      </p:sp>
      <p:pic>
        <p:nvPicPr>
          <p:cNvPr id="12" name="Graphic 11">
            <a:extLst>
              <a:ext uri="{FF2B5EF4-FFF2-40B4-BE49-F238E27FC236}">
                <a16:creationId xmlns:a16="http://schemas.microsoft.com/office/drawing/2014/main" id="{17D963F5-24B7-C8FE-1719-F79127BDD556}"/>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8390971" y="286673"/>
            <a:ext cx="3468047" cy="237265"/>
          </a:xfrm>
          <a:prstGeom prst="rect">
            <a:avLst/>
          </a:prstGeom>
        </p:spPr>
      </p:pic>
    </p:spTree>
    <p:extLst>
      <p:ext uri="{BB962C8B-B14F-4D97-AF65-F5344CB8AC3E}">
        <p14:creationId xmlns:p14="http://schemas.microsoft.com/office/powerpoint/2010/main" val="1532217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67"/>
            </a:lvl1pPr>
          </a:lstStyle>
          <a:p>
            <a:r>
              <a:rPr lang="nl-NL" dirty="0"/>
              <a:t>Klik om stijl te bewerken</a:t>
            </a:r>
            <a:endParaRPr lang="en-US" dirty="0"/>
          </a:p>
        </p:txBody>
      </p:sp>
      <p:sp>
        <p:nvSpPr>
          <p:cNvPr id="8" name="Slide Number Placeholder 5">
            <a:extLst>
              <a:ext uri="{FF2B5EF4-FFF2-40B4-BE49-F238E27FC236}">
                <a16:creationId xmlns:a16="http://schemas.microsoft.com/office/drawing/2014/main" id="{D4D11643-8A76-9ED8-0433-64293BB7FDDD}"/>
              </a:ext>
            </a:extLst>
          </p:cNvPr>
          <p:cNvSpPr>
            <a:spLocks noGrp="1"/>
          </p:cNvSpPr>
          <p:nvPr>
            <p:ph type="sldNum" sz="quarter" idx="4"/>
          </p:nvPr>
        </p:nvSpPr>
        <p:spPr>
          <a:xfrm>
            <a:off x="7817226" y="6356351"/>
            <a:ext cx="4041797" cy="365125"/>
          </a:xfrm>
          <a:prstGeom prst="rect">
            <a:avLst/>
          </a:prstGeom>
        </p:spPr>
        <p:txBody>
          <a:bodyPr/>
          <a:lstStyle>
            <a:lvl1pPr algn="r">
              <a:defRPr sz="1067" b="0" i="0">
                <a:solidFill>
                  <a:schemeClr val="accent4"/>
                </a:solidFill>
                <a:latin typeface="DM Sans" pitchFamily="2" charset="77"/>
              </a:defRPr>
            </a:lvl1pPr>
          </a:lstStyle>
          <a:p>
            <a:r>
              <a:rPr lang="nl-NL" dirty="0"/>
              <a:t>R&amp;D WP2 workshop | 7 </a:t>
            </a:r>
            <a:r>
              <a:rPr lang="nl-NL" dirty="0" err="1"/>
              <a:t>March</a:t>
            </a:r>
            <a:r>
              <a:rPr lang="nl-NL" dirty="0"/>
              <a:t> 2023 | </a:t>
            </a:r>
            <a:fld id="{E0161779-6291-0547-A274-18B32307C307}" type="slidenum">
              <a:rPr lang="nl-NL" smtClean="0"/>
              <a:pPr/>
              <a:t>‹nr.›</a:t>
            </a:fld>
            <a:endParaRPr lang="nl-NL" dirty="0"/>
          </a:p>
        </p:txBody>
      </p:sp>
      <p:sp>
        <p:nvSpPr>
          <p:cNvPr id="10" name="Content Placeholder 2">
            <a:extLst>
              <a:ext uri="{FF2B5EF4-FFF2-40B4-BE49-F238E27FC236}">
                <a16:creationId xmlns:a16="http://schemas.microsoft.com/office/drawing/2014/main" id="{BECD39F8-5496-A1F9-5A7A-9DFC145D218D}"/>
              </a:ext>
            </a:extLst>
          </p:cNvPr>
          <p:cNvSpPr>
            <a:spLocks noGrp="1"/>
          </p:cNvSpPr>
          <p:nvPr>
            <p:ph sz="half" idx="10"/>
          </p:nvPr>
        </p:nvSpPr>
        <p:spPr>
          <a:xfrm>
            <a:off x="8225928" y="1825625"/>
            <a:ext cx="3674715" cy="435133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33F25D55-D964-8F25-5F40-F9DA165EC853}"/>
              </a:ext>
            </a:extLst>
          </p:cNvPr>
          <p:cNvSpPr>
            <a:spLocks noGrp="1"/>
          </p:cNvSpPr>
          <p:nvPr>
            <p:ph sz="half" idx="11"/>
          </p:nvPr>
        </p:nvSpPr>
        <p:spPr>
          <a:xfrm>
            <a:off x="409815" y="1825625"/>
            <a:ext cx="3674715" cy="435133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Content Placeholder 2">
            <a:extLst>
              <a:ext uri="{FF2B5EF4-FFF2-40B4-BE49-F238E27FC236}">
                <a16:creationId xmlns:a16="http://schemas.microsoft.com/office/drawing/2014/main" id="{7AA15473-B7B8-A67B-1262-12656F152EDC}"/>
              </a:ext>
            </a:extLst>
          </p:cNvPr>
          <p:cNvSpPr>
            <a:spLocks noGrp="1"/>
          </p:cNvSpPr>
          <p:nvPr>
            <p:ph sz="half" idx="12"/>
          </p:nvPr>
        </p:nvSpPr>
        <p:spPr>
          <a:xfrm>
            <a:off x="4317870" y="1825625"/>
            <a:ext cx="3674715" cy="435133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139620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667A40A-8BBB-492D-886A-BD5C4845F6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B535F996-9976-4073-9A3B-D772CB5286BB}"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5321989" y="-491319"/>
            <a:ext cx="154802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a:t>
            </a:r>
          </a:p>
        </p:txBody>
      </p:sp>
      <p:pic>
        <p:nvPicPr>
          <p:cNvPr id="9" name="LOGO">
            <a:extLst>
              <a:ext uri="{FF2B5EF4-FFF2-40B4-BE49-F238E27FC236}">
                <a16:creationId xmlns:a16="http://schemas.microsoft.com/office/drawing/2014/main" id="{9001D1F8-B30C-4687-89C6-069A2B14E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4172" y="5190719"/>
            <a:ext cx="738591" cy="1195993"/>
          </a:xfrm>
          <a:prstGeom prst="rect">
            <a:avLst/>
          </a:prstGeom>
        </p:spPr>
      </p:pic>
      <p:grpSp>
        <p:nvGrpSpPr>
          <p:cNvPr id="12" name="Instructie">
            <a:extLst>
              <a:ext uri="{FF2B5EF4-FFF2-40B4-BE49-F238E27FC236}">
                <a16:creationId xmlns:a16="http://schemas.microsoft.com/office/drawing/2014/main" id="{6B5174D8-51FE-4627-A15E-C7ED2BEEFA18}"/>
              </a:ext>
            </a:extLst>
          </p:cNvPr>
          <p:cNvGrpSpPr/>
          <p:nvPr userDrawn="1"/>
        </p:nvGrpSpPr>
        <p:grpSpPr>
          <a:xfrm>
            <a:off x="-3437547" y="1434"/>
            <a:ext cx="3201327" cy="5082295"/>
            <a:chOff x="-3437547" y="1434"/>
            <a:chExt cx="3201327" cy="5082295"/>
          </a:xfrm>
        </p:grpSpPr>
        <p:cxnSp>
          <p:nvCxnSpPr>
            <p:cNvPr id="13" name="Rechte verbindingslijn 12">
              <a:extLst>
                <a:ext uri="{FF2B5EF4-FFF2-40B4-BE49-F238E27FC236}">
                  <a16:creationId xmlns:a16="http://schemas.microsoft.com/office/drawing/2014/main" id="{7489CDF2-FE8C-461F-A261-6C993711819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 name="Ovaal 13">
              <a:extLst>
                <a:ext uri="{FF2B5EF4-FFF2-40B4-BE49-F238E27FC236}">
                  <a16:creationId xmlns:a16="http://schemas.microsoft.com/office/drawing/2014/main" id="{C56A5E20-2225-4460-9748-C520F11A240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 name="Rechthoek 14">
              <a:extLst>
                <a:ext uri="{FF2B5EF4-FFF2-40B4-BE49-F238E27FC236}">
                  <a16:creationId xmlns:a16="http://schemas.microsoft.com/office/drawing/2014/main" id="{92454607-AF87-469D-99CC-64C32FA178F6}"/>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16" name="Ovaal 15">
              <a:extLst>
                <a:ext uri="{FF2B5EF4-FFF2-40B4-BE49-F238E27FC236}">
                  <a16:creationId xmlns:a16="http://schemas.microsoft.com/office/drawing/2014/main" id="{929D4F9D-257D-48B3-B643-F05BADAF987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7" name="Rechthoek 16">
              <a:extLst>
                <a:ext uri="{FF2B5EF4-FFF2-40B4-BE49-F238E27FC236}">
                  <a16:creationId xmlns:a16="http://schemas.microsoft.com/office/drawing/2014/main" id="{B0863AA3-EBED-4D49-8325-FFFDCF47A57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18" name="Ovaal 17">
              <a:extLst>
                <a:ext uri="{FF2B5EF4-FFF2-40B4-BE49-F238E27FC236}">
                  <a16:creationId xmlns:a16="http://schemas.microsoft.com/office/drawing/2014/main" id="{C620D0F6-989C-4F65-A6C2-EFA15958808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9" name="Rechthoek 18">
              <a:extLst>
                <a:ext uri="{FF2B5EF4-FFF2-40B4-BE49-F238E27FC236}">
                  <a16:creationId xmlns:a16="http://schemas.microsoft.com/office/drawing/2014/main" id="{58A7D4D1-82DA-44B5-A60A-792A3D5D6A9B}"/>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20" name="Ovaal 19">
              <a:extLst>
                <a:ext uri="{FF2B5EF4-FFF2-40B4-BE49-F238E27FC236}">
                  <a16:creationId xmlns:a16="http://schemas.microsoft.com/office/drawing/2014/main" id="{FDE8BCDF-6C2E-406B-A00A-25EF6F3101B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1" name="Rechthoek 20">
              <a:extLst>
                <a:ext uri="{FF2B5EF4-FFF2-40B4-BE49-F238E27FC236}">
                  <a16:creationId xmlns:a16="http://schemas.microsoft.com/office/drawing/2014/main" id="{5F7B2934-D393-4CE5-86B1-1D7FF76C100F}"/>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23" name="Rechthoek 22">
              <a:extLst>
                <a:ext uri="{FF2B5EF4-FFF2-40B4-BE49-F238E27FC236}">
                  <a16:creationId xmlns:a16="http://schemas.microsoft.com/office/drawing/2014/main" id="{4153A20F-77AA-4496-A204-34AE6461DBB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4" name="Ovaal 23">
              <a:extLst>
                <a:ext uri="{FF2B5EF4-FFF2-40B4-BE49-F238E27FC236}">
                  <a16:creationId xmlns:a16="http://schemas.microsoft.com/office/drawing/2014/main" id="{83CFADCC-94FF-47D7-9671-C8E0C6E63D61}"/>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9C354EEA-21D1-4DA2-B3CE-1F50C983523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6" name="Groep 25">
              <a:extLst>
                <a:ext uri="{FF2B5EF4-FFF2-40B4-BE49-F238E27FC236}">
                  <a16:creationId xmlns:a16="http://schemas.microsoft.com/office/drawing/2014/main" id="{FE9BB266-C3A9-4E9B-8437-B84F7D5F279C}"/>
                </a:ext>
              </a:extLst>
            </p:cNvPr>
            <p:cNvGrpSpPr/>
            <p:nvPr userDrawn="1"/>
          </p:nvGrpSpPr>
          <p:grpSpPr>
            <a:xfrm>
              <a:off x="-3437547" y="349413"/>
              <a:ext cx="2933825" cy="558875"/>
              <a:chOff x="-3419346" y="368233"/>
              <a:chExt cx="3904920" cy="743862"/>
            </a:xfrm>
          </p:grpSpPr>
          <p:sp>
            <p:nvSpPr>
              <p:cNvPr id="38" name="Rechthoek 37">
                <a:extLst>
                  <a:ext uri="{FF2B5EF4-FFF2-40B4-BE49-F238E27FC236}">
                    <a16:creationId xmlns:a16="http://schemas.microsoft.com/office/drawing/2014/main" id="{CBDE92F9-E5A6-4410-93D2-48C9182EBE0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39" name="Rechte verbindingslijn 38">
                <a:extLst>
                  <a:ext uri="{FF2B5EF4-FFF2-40B4-BE49-F238E27FC236}">
                    <a16:creationId xmlns:a16="http://schemas.microsoft.com/office/drawing/2014/main" id="{D5B3C4D6-310C-43CA-9F90-AF9F86D934B0}"/>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A1C570F-6855-4707-B38F-1E404975CB1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hthoek 40">
                <a:extLst>
                  <a:ext uri="{FF2B5EF4-FFF2-40B4-BE49-F238E27FC236}">
                    <a16:creationId xmlns:a16="http://schemas.microsoft.com/office/drawing/2014/main" id="{9779CCBB-974A-4B71-9345-6A98FD1CC6C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42" name="Groep 41">
                <a:extLst>
                  <a:ext uri="{FF2B5EF4-FFF2-40B4-BE49-F238E27FC236}">
                    <a16:creationId xmlns:a16="http://schemas.microsoft.com/office/drawing/2014/main" id="{78A06BCD-772F-4663-AAAE-E90BF8475114}"/>
                  </a:ext>
                </a:extLst>
              </p:cNvPr>
              <p:cNvGrpSpPr/>
              <p:nvPr userDrawn="1"/>
            </p:nvGrpSpPr>
            <p:grpSpPr>
              <a:xfrm>
                <a:off x="-3002834" y="720303"/>
                <a:ext cx="182598" cy="143759"/>
                <a:chOff x="-3310843" y="700986"/>
                <a:chExt cx="182598" cy="143759"/>
              </a:xfrm>
            </p:grpSpPr>
            <p:grpSp>
              <p:nvGrpSpPr>
                <p:cNvPr id="81" name="Groep 80">
                  <a:extLst>
                    <a:ext uri="{FF2B5EF4-FFF2-40B4-BE49-F238E27FC236}">
                      <a16:creationId xmlns:a16="http://schemas.microsoft.com/office/drawing/2014/main" id="{DE4642E6-4A99-4442-8FF7-3504FB0BE7AB}"/>
                    </a:ext>
                  </a:extLst>
                </p:cNvPr>
                <p:cNvGrpSpPr/>
                <p:nvPr userDrawn="1"/>
              </p:nvGrpSpPr>
              <p:grpSpPr>
                <a:xfrm>
                  <a:off x="-3310843" y="700986"/>
                  <a:ext cx="182598" cy="143759"/>
                  <a:chOff x="-3310843" y="700986"/>
                  <a:chExt cx="182598" cy="143759"/>
                </a:xfrm>
              </p:grpSpPr>
              <p:cxnSp>
                <p:nvCxnSpPr>
                  <p:cNvPr id="85" name="Rechte verbindingslijn 84">
                    <a:extLst>
                      <a:ext uri="{FF2B5EF4-FFF2-40B4-BE49-F238E27FC236}">
                        <a16:creationId xmlns:a16="http://schemas.microsoft.com/office/drawing/2014/main" id="{C9D8BE23-4A00-4A38-ADC3-29687483A69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B11E6006-B0C3-4AB1-A9E2-D26F4A78D35B}"/>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54E079AE-D851-49DC-BD22-9C6EA4A3F2B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310BBC59-C035-4EA2-874B-0A5AFFE0BDF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9" name="Rechte verbindingslijn 88">
                    <a:extLst>
                      <a:ext uri="{FF2B5EF4-FFF2-40B4-BE49-F238E27FC236}">
                        <a16:creationId xmlns:a16="http://schemas.microsoft.com/office/drawing/2014/main" id="{5E07E169-AAB7-4691-9606-FD3F50E4126E}"/>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2" name="Groep 81">
                  <a:extLst>
                    <a:ext uri="{FF2B5EF4-FFF2-40B4-BE49-F238E27FC236}">
                      <a16:creationId xmlns:a16="http://schemas.microsoft.com/office/drawing/2014/main" id="{242CC115-D81D-41A0-9196-E41936A93459}"/>
                    </a:ext>
                  </a:extLst>
                </p:cNvPr>
                <p:cNvGrpSpPr/>
                <p:nvPr userDrawn="1"/>
              </p:nvGrpSpPr>
              <p:grpSpPr>
                <a:xfrm flipH="1">
                  <a:off x="-3310774" y="735854"/>
                  <a:ext cx="88801" cy="72568"/>
                  <a:chOff x="-2091059" y="1395403"/>
                  <a:chExt cx="157316" cy="128558"/>
                </a:xfrm>
              </p:grpSpPr>
              <p:sp>
                <p:nvSpPr>
                  <p:cNvPr id="83" name="Rechthoek 82">
                    <a:extLst>
                      <a:ext uri="{FF2B5EF4-FFF2-40B4-BE49-F238E27FC236}">
                        <a16:creationId xmlns:a16="http://schemas.microsoft.com/office/drawing/2014/main" id="{4DCB4C25-DC88-491B-95AC-28550408B52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4" name="Pijl: punthaak 83">
                    <a:extLst>
                      <a:ext uri="{FF2B5EF4-FFF2-40B4-BE49-F238E27FC236}">
                        <a16:creationId xmlns:a16="http://schemas.microsoft.com/office/drawing/2014/main" id="{D5D437CC-C0DD-4280-B981-7A4251ABCD6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43" name="Groep 42">
                <a:extLst>
                  <a:ext uri="{FF2B5EF4-FFF2-40B4-BE49-F238E27FC236}">
                    <a16:creationId xmlns:a16="http://schemas.microsoft.com/office/drawing/2014/main" id="{4BFEEF17-A398-4AC5-938A-CEE2DB2DA4B9}"/>
                  </a:ext>
                </a:extLst>
              </p:cNvPr>
              <p:cNvGrpSpPr/>
              <p:nvPr userDrawn="1"/>
            </p:nvGrpSpPr>
            <p:grpSpPr>
              <a:xfrm>
                <a:off x="-3326107" y="720303"/>
                <a:ext cx="182598" cy="143759"/>
                <a:chOff x="-3634116" y="700986"/>
                <a:chExt cx="182598" cy="143759"/>
              </a:xfrm>
            </p:grpSpPr>
            <p:grpSp>
              <p:nvGrpSpPr>
                <p:cNvPr id="72" name="Groep 71">
                  <a:extLst>
                    <a:ext uri="{FF2B5EF4-FFF2-40B4-BE49-F238E27FC236}">
                      <a16:creationId xmlns:a16="http://schemas.microsoft.com/office/drawing/2014/main" id="{26A216B1-C9B0-4A0A-A656-AC053C172A37}"/>
                    </a:ext>
                  </a:extLst>
                </p:cNvPr>
                <p:cNvGrpSpPr/>
                <p:nvPr userDrawn="1"/>
              </p:nvGrpSpPr>
              <p:grpSpPr>
                <a:xfrm>
                  <a:off x="-3634116" y="700986"/>
                  <a:ext cx="182598" cy="143759"/>
                  <a:chOff x="-3634116" y="700986"/>
                  <a:chExt cx="182598" cy="143759"/>
                </a:xfrm>
              </p:grpSpPr>
              <p:cxnSp>
                <p:nvCxnSpPr>
                  <p:cNvPr id="76" name="Rechte verbindingslijn 75">
                    <a:extLst>
                      <a:ext uri="{FF2B5EF4-FFF2-40B4-BE49-F238E27FC236}">
                        <a16:creationId xmlns:a16="http://schemas.microsoft.com/office/drawing/2014/main" id="{E54CEDA6-44F1-4A69-9A0D-DA58ADB0F8F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C10BB00F-B93E-43EA-879A-EBB774768CF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8" name="Rechte verbindingslijn 77">
                    <a:extLst>
                      <a:ext uri="{FF2B5EF4-FFF2-40B4-BE49-F238E27FC236}">
                        <a16:creationId xmlns:a16="http://schemas.microsoft.com/office/drawing/2014/main" id="{EF196E6B-7397-4B77-B758-C4F5D77A1E3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0458AEB-F69E-40CA-B941-B3B8B98B1DE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85BC99CF-80AA-4F29-82CA-C6B6BC6B5B75}"/>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3" name="Groep 72">
                  <a:extLst>
                    <a:ext uri="{FF2B5EF4-FFF2-40B4-BE49-F238E27FC236}">
                      <a16:creationId xmlns:a16="http://schemas.microsoft.com/office/drawing/2014/main" id="{92B4C5D1-1179-4EB6-A878-E64F1BE95124}"/>
                    </a:ext>
                  </a:extLst>
                </p:cNvPr>
                <p:cNvGrpSpPr/>
                <p:nvPr userDrawn="1"/>
              </p:nvGrpSpPr>
              <p:grpSpPr>
                <a:xfrm>
                  <a:off x="-3634047" y="735854"/>
                  <a:ext cx="88801" cy="72568"/>
                  <a:chOff x="-2091059" y="1395403"/>
                  <a:chExt cx="157316" cy="128558"/>
                </a:xfrm>
              </p:grpSpPr>
              <p:sp>
                <p:nvSpPr>
                  <p:cNvPr id="74" name="Rechthoek 73">
                    <a:extLst>
                      <a:ext uri="{FF2B5EF4-FFF2-40B4-BE49-F238E27FC236}">
                        <a16:creationId xmlns:a16="http://schemas.microsoft.com/office/drawing/2014/main" id="{83041131-7359-41E8-9469-0C0C9A893E8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5" name="Pijl: punthaak 74">
                    <a:extLst>
                      <a:ext uri="{FF2B5EF4-FFF2-40B4-BE49-F238E27FC236}">
                        <a16:creationId xmlns:a16="http://schemas.microsoft.com/office/drawing/2014/main" id="{2CFDF00C-AA95-4CD3-925F-BA3FD505EDD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44" name="Rechte verbindingslijn 43">
                <a:extLst>
                  <a:ext uri="{FF2B5EF4-FFF2-40B4-BE49-F238E27FC236}">
                    <a16:creationId xmlns:a16="http://schemas.microsoft.com/office/drawing/2014/main" id="{9F325FC0-BD24-4FE2-B0E4-EA7E39CEE735}"/>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0ACA34A7-261E-4D51-98BD-B01BCF779F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46" name="Groep 45">
                <a:extLst>
                  <a:ext uri="{FF2B5EF4-FFF2-40B4-BE49-F238E27FC236}">
                    <a16:creationId xmlns:a16="http://schemas.microsoft.com/office/drawing/2014/main" id="{34B315DF-3BC8-4D2B-91FF-C69729A27929}"/>
                  </a:ext>
                </a:extLst>
              </p:cNvPr>
              <p:cNvGrpSpPr/>
              <p:nvPr userDrawn="1"/>
            </p:nvGrpSpPr>
            <p:grpSpPr>
              <a:xfrm>
                <a:off x="-2425037" y="370226"/>
                <a:ext cx="357690" cy="330595"/>
                <a:chOff x="-2721817" y="347336"/>
                <a:chExt cx="432805" cy="400021"/>
              </a:xfrm>
            </p:grpSpPr>
            <p:sp>
              <p:nvSpPr>
                <p:cNvPr id="61" name="Rechthoek 60">
                  <a:extLst>
                    <a:ext uri="{FF2B5EF4-FFF2-40B4-BE49-F238E27FC236}">
                      <a16:creationId xmlns:a16="http://schemas.microsoft.com/office/drawing/2014/main" id="{FD9DCC62-4C10-488A-912A-83B28877B35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2" name="Groep 61">
                  <a:extLst>
                    <a:ext uri="{FF2B5EF4-FFF2-40B4-BE49-F238E27FC236}">
                      <a16:creationId xmlns:a16="http://schemas.microsoft.com/office/drawing/2014/main" id="{5440138E-8E4F-458E-BECA-1E2C954AC4DC}"/>
                    </a:ext>
                  </a:extLst>
                </p:cNvPr>
                <p:cNvGrpSpPr/>
                <p:nvPr userDrawn="1"/>
              </p:nvGrpSpPr>
              <p:grpSpPr>
                <a:xfrm>
                  <a:off x="-2652453" y="431583"/>
                  <a:ext cx="294076" cy="231526"/>
                  <a:chOff x="-3634116" y="700986"/>
                  <a:chExt cx="182598" cy="143759"/>
                </a:xfrm>
              </p:grpSpPr>
              <p:grpSp>
                <p:nvGrpSpPr>
                  <p:cNvPr id="63" name="Groep 62">
                    <a:extLst>
                      <a:ext uri="{FF2B5EF4-FFF2-40B4-BE49-F238E27FC236}">
                        <a16:creationId xmlns:a16="http://schemas.microsoft.com/office/drawing/2014/main" id="{239866E6-A483-45DA-9B99-8BDDB54980EB}"/>
                      </a:ext>
                    </a:extLst>
                  </p:cNvPr>
                  <p:cNvGrpSpPr/>
                  <p:nvPr userDrawn="1"/>
                </p:nvGrpSpPr>
                <p:grpSpPr>
                  <a:xfrm>
                    <a:off x="-3634116" y="700986"/>
                    <a:ext cx="182598" cy="143759"/>
                    <a:chOff x="-3634116" y="700986"/>
                    <a:chExt cx="182598" cy="143759"/>
                  </a:xfrm>
                </p:grpSpPr>
                <p:cxnSp>
                  <p:nvCxnSpPr>
                    <p:cNvPr id="67" name="Rechte verbindingslijn 66">
                      <a:extLst>
                        <a:ext uri="{FF2B5EF4-FFF2-40B4-BE49-F238E27FC236}">
                          <a16:creationId xmlns:a16="http://schemas.microsoft.com/office/drawing/2014/main" id="{D351BB38-8D00-4D8C-8928-D539714E383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8" name="Rechte verbindingslijn 67">
                      <a:extLst>
                        <a:ext uri="{FF2B5EF4-FFF2-40B4-BE49-F238E27FC236}">
                          <a16:creationId xmlns:a16="http://schemas.microsoft.com/office/drawing/2014/main" id="{7EE050B6-7EFC-41E2-8D82-368720E95A29}"/>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9" name="Rechte verbindingslijn 68">
                      <a:extLst>
                        <a:ext uri="{FF2B5EF4-FFF2-40B4-BE49-F238E27FC236}">
                          <a16:creationId xmlns:a16="http://schemas.microsoft.com/office/drawing/2014/main" id="{F3690A83-85F8-4DC5-8C85-0190CB00FCF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43515B86-3F12-495B-A89D-BEF98379B15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31F5A5A8-03BE-4504-889D-E9EA22E02B1B}"/>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4" name="Groep 63">
                    <a:extLst>
                      <a:ext uri="{FF2B5EF4-FFF2-40B4-BE49-F238E27FC236}">
                        <a16:creationId xmlns:a16="http://schemas.microsoft.com/office/drawing/2014/main" id="{126A2590-AEEE-4956-976F-1F9AD0AD4286}"/>
                      </a:ext>
                    </a:extLst>
                  </p:cNvPr>
                  <p:cNvGrpSpPr/>
                  <p:nvPr userDrawn="1"/>
                </p:nvGrpSpPr>
                <p:grpSpPr>
                  <a:xfrm>
                    <a:off x="-3634047" y="735854"/>
                    <a:ext cx="88801" cy="72568"/>
                    <a:chOff x="-2091059" y="1395403"/>
                    <a:chExt cx="157316" cy="128558"/>
                  </a:xfrm>
                </p:grpSpPr>
                <p:sp>
                  <p:nvSpPr>
                    <p:cNvPr id="65" name="Rechthoek 64">
                      <a:extLst>
                        <a:ext uri="{FF2B5EF4-FFF2-40B4-BE49-F238E27FC236}">
                          <a16:creationId xmlns:a16="http://schemas.microsoft.com/office/drawing/2014/main" id="{062093FF-7A20-43DC-9E17-3B47ADAC4EA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66" name="Pijl: punthaak 65">
                      <a:extLst>
                        <a:ext uri="{FF2B5EF4-FFF2-40B4-BE49-F238E27FC236}">
                          <a16:creationId xmlns:a16="http://schemas.microsoft.com/office/drawing/2014/main" id="{28DB5691-A507-4009-8C45-EF68FAC967D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47" name="Groep 46">
                <a:extLst>
                  <a:ext uri="{FF2B5EF4-FFF2-40B4-BE49-F238E27FC236}">
                    <a16:creationId xmlns:a16="http://schemas.microsoft.com/office/drawing/2014/main" id="{82966788-C954-4A63-8FAF-001047482BD9}"/>
                  </a:ext>
                </a:extLst>
              </p:cNvPr>
              <p:cNvGrpSpPr/>
              <p:nvPr userDrawn="1"/>
            </p:nvGrpSpPr>
            <p:grpSpPr>
              <a:xfrm>
                <a:off x="-2425037" y="781500"/>
                <a:ext cx="357690" cy="330595"/>
                <a:chOff x="-2721817" y="782525"/>
                <a:chExt cx="432805" cy="400021"/>
              </a:xfrm>
            </p:grpSpPr>
            <p:sp>
              <p:nvSpPr>
                <p:cNvPr id="50" name="Rechthoek 49">
                  <a:extLst>
                    <a:ext uri="{FF2B5EF4-FFF2-40B4-BE49-F238E27FC236}">
                      <a16:creationId xmlns:a16="http://schemas.microsoft.com/office/drawing/2014/main" id="{3A3D3605-8C4F-40BB-A7B2-4797ABECB7EA}"/>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51" name="Groep 50">
                  <a:extLst>
                    <a:ext uri="{FF2B5EF4-FFF2-40B4-BE49-F238E27FC236}">
                      <a16:creationId xmlns:a16="http://schemas.microsoft.com/office/drawing/2014/main" id="{3841DD67-4D12-48C8-BE50-935DD30B850E}"/>
                    </a:ext>
                  </a:extLst>
                </p:cNvPr>
                <p:cNvGrpSpPr/>
                <p:nvPr userDrawn="1"/>
              </p:nvGrpSpPr>
              <p:grpSpPr>
                <a:xfrm>
                  <a:off x="-2652453" y="866772"/>
                  <a:ext cx="294076" cy="231526"/>
                  <a:chOff x="-3310843" y="700986"/>
                  <a:chExt cx="182598" cy="143759"/>
                </a:xfrm>
              </p:grpSpPr>
              <p:grpSp>
                <p:nvGrpSpPr>
                  <p:cNvPr id="52" name="Groep 51">
                    <a:extLst>
                      <a:ext uri="{FF2B5EF4-FFF2-40B4-BE49-F238E27FC236}">
                        <a16:creationId xmlns:a16="http://schemas.microsoft.com/office/drawing/2014/main" id="{FF7297F0-AD31-44A6-B8F7-0951B5D0A74B}"/>
                      </a:ext>
                    </a:extLst>
                  </p:cNvPr>
                  <p:cNvGrpSpPr/>
                  <p:nvPr userDrawn="1"/>
                </p:nvGrpSpPr>
                <p:grpSpPr>
                  <a:xfrm>
                    <a:off x="-3310843" y="700986"/>
                    <a:ext cx="182598" cy="143759"/>
                    <a:chOff x="-3310843" y="700986"/>
                    <a:chExt cx="182598" cy="143759"/>
                  </a:xfrm>
                </p:grpSpPr>
                <p:cxnSp>
                  <p:nvCxnSpPr>
                    <p:cNvPr id="56" name="Rechte verbindingslijn 55">
                      <a:extLst>
                        <a:ext uri="{FF2B5EF4-FFF2-40B4-BE49-F238E27FC236}">
                          <a16:creationId xmlns:a16="http://schemas.microsoft.com/office/drawing/2014/main" id="{144014F7-69DA-4A45-979F-EAB1C551A2B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7" name="Rechte verbindingslijn 56">
                      <a:extLst>
                        <a:ext uri="{FF2B5EF4-FFF2-40B4-BE49-F238E27FC236}">
                          <a16:creationId xmlns:a16="http://schemas.microsoft.com/office/drawing/2014/main" id="{7E7EED87-147B-46D9-8C2B-886996D66C4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8" name="Rechte verbindingslijn 57">
                      <a:extLst>
                        <a:ext uri="{FF2B5EF4-FFF2-40B4-BE49-F238E27FC236}">
                          <a16:creationId xmlns:a16="http://schemas.microsoft.com/office/drawing/2014/main" id="{04F18571-A06D-47B4-9502-D5A4823EA2A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9" name="Rechte verbindingslijn 58">
                      <a:extLst>
                        <a:ext uri="{FF2B5EF4-FFF2-40B4-BE49-F238E27FC236}">
                          <a16:creationId xmlns:a16="http://schemas.microsoft.com/office/drawing/2014/main" id="{D03CB646-AD16-4F56-8852-A42CE77E058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0" name="Rechte verbindingslijn 59">
                      <a:extLst>
                        <a:ext uri="{FF2B5EF4-FFF2-40B4-BE49-F238E27FC236}">
                          <a16:creationId xmlns:a16="http://schemas.microsoft.com/office/drawing/2014/main" id="{5FABDFEB-4C0D-4676-A003-082E1803DDD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3" name="Groep 52">
                    <a:extLst>
                      <a:ext uri="{FF2B5EF4-FFF2-40B4-BE49-F238E27FC236}">
                        <a16:creationId xmlns:a16="http://schemas.microsoft.com/office/drawing/2014/main" id="{C1EE5088-ABD4-45AE-95B7-BD7E9A1CF44C}"/>
                      </a:ext>
                    </a:extLst>
                  </p:cNvPr>
                  <p:cNvGrpSpPr/>
                  <p:nvPr userDrawn="1"/>
                </p:nvGrpSpPr>
                <p:grpSpPr>
                  <a:xfrm flipH="1">
                    <a:off x="-3310774" y="735854"/>
                    <a:ext cx="88801" cy="72568"/>
                    <a:chOff x="-2091059" y="1395403"/>
                    <a:chExt cx="157316" cy="128558"/>
                  </a:xfrm>
                </p:grpSpPr>
                <p:sp>
                  <p:nvSpPr>
                    <p:cNvPr id="54" name="Rechthoek 53">
                      <a:extLst>
                        <a:ext uri="{FF2B5EF4-FFF2-40B4-BE49-F238E27FC236}">
                          <a16:creationId xmlns:a16="http://schemas.microsoft.com/office/drawing/2014/main" id="{EEB4C066-EA1D-4DF0-B33E-95CC239B770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55" name="Pijl: punthaak 54">
                      <a:extLst>
                        <a:ext uri="{FF2B5EF4-FFF2-40B4-BE49-F238E27FC236}">
                          <a16:creationId xmlns:a16="http://schemas.microsoft.com/office/drawing/2014/main" id="{EC671C83-A010-444E-8D1F-DA531D102F4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48" name="Rechthoek 47">
                <a:extLst>
                  <a:ext uri="{FF2B5EF4-FFF2-40B4-BE49-F238E27FC236}">
                    <a16:creationId xmlns:a16="http://schemas.microsoft.com/office/drawing/2014/main" id="{E33BBA4F-A5AD-49B1-8E1C-DAFA57DC5B8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9" name="Rechthoek 48">
                <a:extLst>
                  <a:ext uri="{FF2B5EF4-FFF2-40B4-BE49-F238E27FC236}">
                    <a16:creationId xmlns:a16="http://schemas.microsoft.com/office/drawing/2014/main" id="{9F1A4EC1-C8D2-4E0C-B740-8A3CECE9795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7" name="Rechte verbindingslijn 26">
              <a:extLst>
                <a:ext uri="{FF2B5EF4-FFF2-40B4-BE49-F238E27FC236}">
                  <a16:creationId xmlns:a16="http://schemas.microsoft.com/office/drawing/2014/main" id="{132DC3B2-68BC-4E20-A61C-03AE8AAB2D3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8" name="Rechthoek 27">
              <a:extLst>
                <a:ext uri="{FF2B5EF4-FFF2-40B4-BE49-F238E27FC236}">
                  <a16:creationId xmlns:a16="http://schemas.microsoft.com/office/drawing/2014/main" id="{5DF08FD9-21C9-4CAF-ACBA-99DCBB7B4AE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29" name="Ovaal 28">
              <a:extLst>
                <a:ext uri="{FF2B5EF4-FFF2-40B4-BE49-F238E27FC236}">
                  <a16:creationId xmlns:a16="http://schemas.microsoft.com/office/drawing/2014/main" id="{F060B90A-A286-4C5F-BF1C-08B156B77FB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0" name="Rechthoek 29">
              <a:extLst>
                <a:ext uri="{FF2B5EF4-FFF2-40B4-BE49-F238E27FC236}">
                  <a16:creationId xmlns:a16="http://schemas.microsoft.com/office/drawing/2014/main" id="{4D19E5B8-69F7-4396-98CC-900C9128CE8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31" name="Ovaal 30">
              <a:extLst>
                <a:ext uri="{FF2B5EF4-FFF2-40B4-BE49-F238E27FC236}">
                  <a16:creationId xmlns:a16="http://schemas.microsoft.com/office/drawing/2014/main" id="{1012EC44-D3DE-4CC8-864E-5A186D7B07B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2" name="Rechthoek 31">
              <a:extLst>
                <a:ext uri="{FF2B5EF4-FFF2-40B4-BE49-F238E27FC236}">
                  <a16:creationId xmlns:a16="http://schemas.microsoft.com/office/drawing/2014/main" id="{7C26879B-3EFF-4DD5-876E-BDD6777A1904}"/>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33" name="Ovaal 32">
              <a:extLst>
                <a:ext uri="{FF2B5EF4-FFF2-40B4-BE49-F238E27FC236}">
                  <a16:creationId xmlns:a16="http://schemas.microsoft.com/office/drawing/2014/main" id="{8E7C7318-076E-4C4D-935B-432C343C1814}"/>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4" name="Rechthoek 33">
              <a:extLst>
                <a:ext uri="{FF2B5EF4-FFF2-40B4-BE49-F238E27FC236}">
                  <a16:creationId xmlns:a16="http://schemas.microsoft.com/office/drawing/2014/main" id="{1A9541E7-5E7A-4113-A156-B73D2BF872C2}"/>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35" name="Ovaal 34">
              <a:extLst>
                <a:ext uri="{FF2B5EF4-FFF2-40B4-BE49-F238E27FC236}">
                  <a16:creationId xmlns:a16="http://schemas.microsoft.com/office/drawing/2014/main" id="{64D374DA-E6AE-48B3-8259-6B4C8B09A80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6" name="Rechthoek 35">
              <a:extLst>
                <a:ext uri="{FF2B5EF4-FFF2-40B4-BE49-F238E27FC236}">
                  <a16:creationId xmlns:a16="http://schemas.microsoft.com/office/drawing/2014/main" id="{D03BB712-6BCB-4488-892A-8DB50C6FAB0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37" name="Rechthoek 36">
              <a:extLst>
                <a:ext uri="{FF2B5EF4-FFF2-40B4-BE49-F238E27FC236}">
                  <a16:creationId xmlns:a16="http://schemas.microsoft.com/office/drawing/2014/main" id="{5C4B9B32-62E8-466D-BFE3-BEA6C87BFC0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40254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ZONDER LOGO">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80BE016-EF83-48AB-8D55-8D679085E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0731" b="51403"/>
          <a:stretch/>
        </p:blipFill>
        <p:spPr>
          <a:xfrm>
            <a:off x="9841831" y="0"/>
            <a:ext cx="2350167" cy="3332747"/>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99A8154-9927-48F2-A700-604786FAD234}"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a:xfrm>
            <a:off x="819893" y="6205013"/>
            <a:ext cx="462443" cy="231534"/>
          </a:xfrm>
        </p:spPr>
        <p:txBody>
          <a:bodyPr/>
          <a:lstStyle/>
          <a:p>
            <a:fld id="{D7B5DC5B-6873-43DB-ADC7-B15ACCE0DFDB}" type="slidenum">
              <a:rPr lang="nl-NL" noProof="0" smtClean="0"/>
              <a:t>‹nr.›</a:t>
            </a:fld>
            <a:endParaRPr lang="nl-NL" noProof="0" dirty="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393174" y="-491319"/>
            <a:ext cx="340565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ZONDER LOGO</a:t>
            </a:r>
          </a:p>
        </p:txBody>
      </p:sp>
      <p:grpSp>
        <p:nvGrpSpPr>
          <p:cNvPr id="17" name="Instructie">
            <a:extLst>
              <a:ext uri="{FF2B5EF4-FFF2-40B4-BE49-F238E27FC236}">
                <a16:creationId xmlns:a16="http://schemas.microsoft.com/office/drawing/2014/main" id="{7B866186-B8D8-4C6D-A558-4E387E1537B0}"/>
              </a:ext>
            </a:extLst>
          </p:cNvPr>
          <p:cNvGrpSpPr/>
          <p:nvPr userDrawn="1"/>
        </p:nvGrpSpPr>
        <p:grpSpPr>
          <a:xfrm>
            <a:off x="-3437547" y="1434"/>
            <a:ext cx="3201327" cy="5082295"/>
            <a:chOff x="-3437547" y="1434"/>
            <a:chExt cx="3201327" cy="5082295"/>
          </a:xfrm>
        </p:grpSpPr>
        <p:cxnSp>
          <p:nvCxnSpPr>
            <p:cNvPr id="18" name="Rechte verbindingslijn 17">
              <a:extLst>
                <a:ext uri="{FF2B5EF4-FFF2-40B4-BE49-F238E27FC236}">
                  <a16:creationId xmlns:a16="http://schemas.microsoft.com/office/drawing/2014/main" id="{AD35C677-9A30-4922-AE6E-42DA65F173A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591839-95C1-4DFB-91F4-0914DD6ECBA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F6B20FF3-D1E2-4D4C-B7EF-4DBE8ABB7CB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21" name="Ovaal 20">
              <a:extLst>
                <a:ext uri="{FF2B5EF4-FFF2-40B4-BE49-F238E27FC236}">
                  <a16:creationId xmlns:a16="http://schemas.microsoft.com/office/drawing/2014/main" id="{3B27E5A1-56B1-439B-A367-3DBC042D8BA2}"/>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73C23F72-542A-411B-92FB-6C169FEE4FC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23" name="Ovaal 22">
              <a:extLst>
                <a:ext uri="{FF2B5EF4-FFF2-40B4-BE49-F238E27FC236}">
                  <a16:creationId xmlns:a16="http://schemas.microsoft.com/office/drawing/2014/main" id="{F1CCE726-35B8-470C-A61B-7F15A8A6C24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B5579705-A842-4ED2-A8FA-4934BE63442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25" name="Ovaal 24">
              <a:extLst>
                <a:ext uri="{FF2B5EF4-FFF2-40B4-BE49-F238E27FC236}">
                  <a16:creationId xmlns:a16="http://schemas.microsoft.com/office/drawing/2014/main" id="{D5FA9651-C289-44ED-93CE-8AA51C76951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5718ECBA-EDCB-45F7-96B2-76992958058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28" name="Rechthoek 27">
              <a:extLst>
                <a:ext uri="{FF2B5EF4-FFF2-40B4-BE49-F238E27FC236}">
                  <a16:creationId xmlns:a16="http://schemas.microsoft.com/office/drawing/2014/main" id="{5A07316F-5D86-4FAA-B9AC-6072E9B95AB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9" name="Ovaal 28">
              <a:extLst>
                <a:ext uri="{FF2B5EF4-FFF2-40B4-BE49-F238E27FC236}">
                  <a16:creationId xmlns:a16="http://schemas.microsoft.com/office/drawing/2014/main" id="{77E4B976-9259-4897-84A6-E495B9E4D5F7}"/>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B7B59CBD-0A16-40F2-9A2C-CD384400A1E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7D9C2858-209C-4B6B-8534-B742D161D386}"/>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70C215CC-B521-48F4-AC5C-990ABCCCD53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6128978D-4BF0-4011-BB09-D85EC84A998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6D90E33F-5C6D-40BD-8055-0F9391F5F0A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7A95CB48-0B89-4814-A1FB-F18C7B8D7FBC}"/>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47" name="Groep 46">
                <a:extLst>
                  <a:ext uri="{FF2B5EF4-FFF2-40B4-BE49-F238E27FC236}">
                    <a16:creationId xmlns:a16="http://schemas.microsoft.com/office/drawing/2014/main" id="{3DD2C57F-61CB-4F0F-9C60-E5085A4F9607}"/>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20AEC373-09CF-4536-A1BC-9D722B5ACF9A}"/>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87A1E8D9-B730-4423-8E51-635AB05119E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7C1FD981-BB08-471E-8EDE-2DA3F049B70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389D2603-2363-4A93-ACA6-96FEC8F165E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DFB96A5C-CD2F-4E9A-9B17-81B7DE0E8A7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7B749BD-9DC2-4332-A5B8-0D759E80FEF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21684B65-03F3-4EF9-8B1B-79DCF2518723}"/>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A322DD54-60A5-4B6E-B4A1-1376A7B6DEA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9" name="Pijl: punthaak 88">
                    <a:extLst>
                      <a:ext uri="{FF2B5EF4-FFF2-40B4-BE49-F238E27FC236}">
                        <a16:creationId xmlns:a16="http://schemas.microsoft.com/office/drawing/2014/main" id="{1E55235E-DEF7-4056-8E35-52C83DF7B87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48" name="Groep 47">
                <a:extLst>
                  <a:ext uri="{FF2B5EF4-FFF2-40B4-BE49-F238E27FC236}">
                    <a16:creationId xmlns:a16="http://schemas.microsoft.com/office/drawing/2014/main" id="{099F9FB7-CF98-4ECF-8E03-5A8E1A5D197E}"/>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68F9FF14-9CC7-455C-B6E0-DE17B9134D72}"/>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A123145D-5949-4579-95B9-8B157C5BED5A}"/>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D99C3C27-5B6A-4F22-903E-196070AFA9E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3F14970A-EE36-4EDE-A70A-3385F75FD77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392D95E5-37E8-41DF-8C34-534E481D637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3F4BD59C-4D9C-4B5C-90B4-C021C20DB44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CDBAEEB1-16C7-41A7-974A-024F9945A9F5}"/>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B84E6DE1-2AA9-40BE-A4B3-D4B9C7E917B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0" name="Pijl: punthaak 79">
                    <a:extLst>
                      <a:ext uri="{FF2B5EF4-FFF2-40B4-BE49-F238E27FC236}">
                        <a16:creationId xmlns:a16="http://schemas.microsoft.com/office/drawing/2014/main" id="{F8387D3E-189D-43F8-BF58-AA474E0297C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49" name="Rechte verbindingslijn 48">
                <a:extLst>
                  <a:ext uri="{FF2B5EF4-FFF2-40B4-BE49-F238E27FC236}">
                    <a16:creationId xmlns:a16="http://schemas.microsoft.com/office/drawing/2014/main" id="{FB36DCEF-E05F-43E8-9E66-A978FF045462}"/>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A51CD1C7-2E63-4758-9A80-3690E6C93FC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B7CA71F7-BE82-4123-9329-916138F220E5}"/>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39BDCAA9-8396-4AF6-B863-B8D50B91726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7" name="Groep 66">
                  <a:extLst>
                    <a:ext uri="{FF2B5EF4-FFF2-40B4-BE49-F238E27FC236}">
                      <a16:creationId xmlns:a16="http://schemas.microsoft.com/office/drawing/2014/main" id="{1D7C1B37-DF10-4206-8C1F-6191F95A5BC4}"/>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0BBDCD60-7889-43D5-9564-075BF16D7A40}"/>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0100627-628C-4D68-AAD8-6AB85469FC4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80EAC39C-C271-4D73-BC7A-5944C9F9114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72EC4B83-6D0B-49AD-B1A1-603DFE88D19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5E0532D8-19EF-4F65-936D-C94DCFE2F28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E2A4BAED-B71C-4F5D-AEFC-62E987824D3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A8987EC2-F607-4386-89D2-079FE4820E73}"/>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D00234E5-0D34-4E3B-96AB-057FDAA473C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1" name="Pijl: punthaak 70">
                      <a:extLst>
                        <a:ext uri="{FF2B5EF4-FFF2-40B4-BE49-F238E27FC236}">
                          <a16:creationId xmlns:a16="http://schemas.microsoft.com/office/drawing/2014/main" id="{07344967-AEC4-4959-96D1-8E9D7E79E2A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52" name="Groep 51">
                <a:extLst>
                  <a:ext uri="{FF2B5EF4-FFF2-40B4-BE49-F238E27FC236}">
                    <a16:creationId xmlns:a16="http://schemas.microsoft.com/office/drawing/2014/main" id="{831DFBF1-3BF4-4930-9D0B-3AD760049B63}"/>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BB062F73-8F1A-4C88-8DF3-0EF1D91B760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56" name="Groep 55">
                  <a:extLst>
                    <a:ext uri="{FF2B5EF4-FFF2-40B4-BE49-F238E27FC236}">
                      <a16:creationId xmlns:a16="http://schemas.microsoft.com/office/drawing/2014/main" id="{29A83D22-5FA5-4587-84C7-22A33CBEDCB3}"/>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C1D7B751-DF4F-45A2-A3A7-A0BBBA0120B6}"/>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193FCC86-0F14-420D-B91E-398A4533F2A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C225615F-E27F-4B02-A5C9-F90D7CE3A46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0D6118F2-50FD-4F15-BD2A-72EB238A513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8036486F-E744-44DC-9CD0-BB9163E3AFBA}"/>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F5C75B89-8031-4AEF-A82B-2939F93BCE4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87A99D1-054C-4234-80BE-34A45C78FE59}"/>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7E17E13C-2EF6-470E-AACC-35599E8577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60" name="Pijl: punthaak 59">
                      <a:extLst>
                        <a:ext uri="{FF2B5EF4-FFF2-40B4-BE49-F238E27FC236}">
                          <a16:creationId xmlns:a16="http://schemas.microsoft.com/office/drawing/2014/main" id="{A2013D1B-FBCD-427D-94A0-45C27F27BE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53" name="Rechthoek 52">
                <a:extLst>
                  <a:ext uri="{FF2B5EF4-FFF2-40B4-BE49-F238E27FC236}">
                    <a16:creationId xmlns:a16="http://schemas.microsoft.com/office/drawing/2014/main" id="{6CC4DE5C-5C0C-4837-BC0C-DC621A50764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6440B507-BACE-4EE1-8804-3D929B9D09B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F23C5D59-BC38-4014-B8C6-165882DB0CF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C549DBD0-03D2-4C07-932B-FE5EB75EBBC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4" name="Ovaal 33">
              <a:extLst>
                <a:ext uri="{FF2B5EF4-FFF2-40B4-BE49-F238E27FC236}">
                  <a16:creationId xmlns:a16="http://schemas.microsoft.com/office/drawing/2014/main" id="{16AE593B-B1BC-4D90-894A-DC5500828CA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0BCC59D6-C4D5-48FA-B671-3FF8ED29E6A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36" name="Ovaal 35">
              <a:extLst>
                <a:ext uri="{FF2B5EF4-FFF2-40B4-BE49-F238E27FC236}">
                  <a16:creationId xmlns:a16="http://schemas.microsoft.com/office/drawing/2014/main" id="{752A5281-F6B8-428B-84E8-05F21419AAA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D0101CD9-3BBB-432C-A7F2-B0BC478EB399}"/>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38" name="Ovaal 37">
              <a:extLst>
                <a:ext uri="{FF2B5EF4-FFF2-40B4-BE49-F238E27FC236}">
                  <a16:creationId xmlns:a16="http://schemas.microsoft.com/office/drawing/2014/main" id="{C1963F3D-EB82-4429-9E74-5FD5539D860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9BDCC4AF-B988-4702-9D55-DD1141C974B1}"/>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40" name="Ovaal 39">
              <a:extLst>
                <a:ext uri="{FF2B5EF4-FFF2-40B4-BE49-F238E27FC236}">
                  <a16:creationId xmlns:a16="http://schemas.microsoft.com/office/drawing/2014/main" id="{7C13B699-2990-4C29-9C37-1668712630BC}"/>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CB428B65-C9CC-4CB4-8766-ABF39BFEB864}"/>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42" name="Rechthoek 41">
              <a:extLst>
                <a:ext uri="{FF2B5EF4-FFF2-40B4-BE49-F238E27FC236}">
                  <a16:creationId xmlns:a16="http://schemas.microsoft.com/office/drawing/2014/main" id="{0C330E3B-B498-4EFB-AAB8-7E83A7C78CD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10067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AFBEELDING (S)">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16">
            <a:extLst>
              <a:ext uri="{FF2B5EF4-FFF2-40B4-BE49-F238E27FC236}">
                <a16:creationId xmlns:a16="http://schemas.microsoft.com/office/drawing/2014/main" id="{F642C567-C12A-4087-8979-6338C128A3AF}"/>
              </a:ext>
            </a:extLst>
          </p:cNvPr>
          <p:cNvSpPr>
            <a:spLocks noGrp="1"/>
          </p:cNvSpPr>
          <p:nvPr>
            <p:ph type="pic" sz="quarter" idx="13" hasCustomPrompt="1"/>
          </p:nvPr>
        </p:nvSpPr>
        <p:spPr>
          <a:xfrm>
            <a:off x="8408832" y="0"/>
            <a:ext cx="3783166" cy="6858000"/>
          </a:xfrm>
          <a:solidFill>
            <a:schemeClr val="bg2">
              <a:lumMod val="20000"/>
              <a:lumOff val="80000"/>
            </a:schemeClr>
          </a:solidFill>
        </p:spPr>
        <p:txBody>
          <a:bodyPr lIns="900000" tIns="2700000" rIns="90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7040832"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6572830"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4A8E9BF-9B6B-447D-8B3F-DCFE5925794C}"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099584" y="-491319"/>
            <a:ext cx="399283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(S)</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7940831"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8" name="Instructie">
            <a:extLst>
              <a:ext uri="{FF2B5EF4-FFF2-40B4-BE49-F238E27FC236}">
                <a16:creationId xmlns:a16="http://schemas.microsoft.com/office/drawing/2014/main" id="{D8D30AFD-8510-4CF3-85F8-A1E57FFB4C1D}"/>
              </a:ext>
            </a:extLst>
          </p:cNvPr>
          <p:cNvGrpSpPr/>
          <p:nvPr userDrawn="1"/>
        </p:nvGrpSpPr>
        <p:grpSpPr>
          <a:xfrm>
            <a:off x="-3437547" y="1434"/>
            <a:ext cx="3201327" cy="5082295"/>
            <a:chOff x="-3437547" y="1434"/>
            <a:chExt cx="3201327" cy="5082295"/>
          </a:xfrm>
        </p:grpSpPr>
        <p:cxnSp>
          <p:nvCxnSpPr>
            <p:cNvPr id="29" name="Rechte verbindingslijn 28">
              <a:extLst>
                <a:ext uri="{FF2B5EF4-FFF2-40B4-BE49-F238E27FC236}">
                  <a16:creationId xmlns:a16="http://schemas.microsoft.com/office/drawing/2014/main" id="{D8655177-5E45-40DD-81F4-DE36D5C5859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30" name="Ovaal 29">
              <a:extLst>
                <a:ext uri="{FF2B5EF4-FFF2-40B4-BE49-F238E27FC236}">
                  <a16:creationId xmlns:a16="http://schemas.microsoft.com/office/drawing/2014/main" id="{9D00D0C5-AD7F-4E8C-8759-6D788B0AC9C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1" name="Rechthoek 30">
              <a:extLst>
                <a:ext uri="{FF2B5EF4-FFF2-40B4-BE49-F238E27FC236}">
                  <a16:creationId xmlns:a16="http://schemas.microsoft.com/office/drawing/2014/main" id="{B6177998-ADB4-42DE-A911-4F858971D91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2" name="Ovaal 31">
              <a:extLst>
                <a:ext uri="{FF2B5EF4-FFF2-40B4-BE49-F238E27FC236}">
                  <a16:creationId xmlns:a16="http://schemas.microsoft.com/office/drawing/2014/main" id="{F5D83180-CCC7-41F1-8FEC-D0CA601069F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3" name="Rechthoek 32">
              <a:extLst>
                <a:ext uri="{FF2B5EF4-FFF2-40B4-BE49-F238E27FC236}">
                  <a16:creationId xmlns:a16="http://schemas.microsoft.com/office/drawing/2014/main" id="{DA2BE9EC-B6BE-4A8E-83E3-F9848E3604E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4" name="Ovaal 33">
              <a:extLst>
                <a:ext uri="{FF2B5EF4-FFF2-40B4-BE49-F238E27FC236}">
                  <a16:creationId xmlns:a16="http://schemas.microsoft.com/office/drawing/2014/main" id="{48CB19F6-EC12-4BB1-A4E9-AD0300772914}"/>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5" name="Rechthoek 34">
              <a:extLst>
                <a:ext uri="{FF2B5EF4-FFF2-40B4-BE49-F238E27FC236}">
                  <a16:creationId xmlns:a16="http://schemas.microsoft.com/office/drawing/2014/main" id="{60DF54E4-C9BB-4601-9EA8-13A380BB73F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36" name="Ovaal 35">
              <a:extLst>
                <a:ext uri="{FF2B5EF4-FFF2-40B4-BE49-F238E27FC236}">
                  <a16:creationId xmlns:a16="http://schemas.microsoft.com/office/drawing/2014/main" id="{8757F761-57E4-4538-B7DE-F2A70890088E}"/>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7" name="Rechthoek 36">
              <a:extLst>
                <a:ext uri="{FF2B5EF4-FFF2-40B4-BE49-F238E27FC236}">
                  <a16:creationId xmlns:a16="http://schemas.microsoft.com/office/drawing/2014/main" id="{41B212EE-E2A6-4B85-9A71-79768CC179B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39" name="Rechthoek 38">
              <a:extLst>
                <a:ext uri="{FF2B5EF4-FFF2-40B4-BE49-F238E27FC236}">
                  <a16:creationId xmlns:a16="http://schemas.microsoft.com/office/drawing/2014/main" id="{44D159B0-B4C1-4A56-BA44-FCF567D2DCF5}"/>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0" name="Ovaal 39">
              <a:extLst>
                <a:ext uri="{FF2B5EF4-FFF2-40B4-BE49-F238E27FC236}">
                  <a16:creationId xmlns:a16="http://schemas.microsoft.com/office/drawing/2014/main" id="{4E2DBBF7-6550-4358-B515-37FA4102EF5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1" name="Rechte verbindingslijn 40">
              <a:extLst>
                <a:ext uri="{FF2B5EF4-FFF2-40B4-BE49-F238E27FC236}">
                  <a16:creationId xmlns:a16="http://schemas.microsoft.com/office/drawing/2014/main" id="{2DADB809-1F52-4E49-AD24-A707C78BD28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42" name="Groep 41">
              <a:extLst>
                <a:ext uri="{FF2B5EF4-FFF2-40B4-BE49-F238E27FC236}">
                  <a16:creationId xmlns:a16="http://schemas.microsoft.com/office/drawing/2014/main" id="{94ADEF0A-4381-4161-B351-3BCAB93C7291}"/>
                </a:ext>
              </a:extLst>
            </p:cNvPr>
            <p:cNvGrpSpPr/>
            <p:nvPr userDrawn="1"/>
          </p:nvGrpSpPr>
          <p:grpSpPr>
            <a:xfrm>
              <a:off x="-3437547" y="349413"/>
              <a:ext cx="2933825" cy="558875"/>
              <a:chOff x="-3419346" y="368233"/>
              <a:chExt cx="3904920" cy="743862"/>
            </a:xfrm>
          </p:grpSpPr>
          <p:sp>
            <p:nvSpPr>
              <p:cNvPr id="54" name="Rechthoek 53">
                <a:extLst>
                  <a:ext uri="{FF2B5EF4-FFF2-40B4-BE49-F238E27FC236}">
                    <a16:creationId xmlns:a16="http://schemas.microsoft.com/office/drawing/2014/main" id="{4E0269FE-FB28-4423-81B2-20AB6A394D5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55" name="Rechte verbindingslijn 54">
                <a:extLst>
                  <a:ext uri="{FF2B5EF4-FFF2-40B4-BE49-F238E27FC236}">
                    <a16:creationId xmlns:a16="http://schemas.microsoft.com/office/drawing/2014/main" id="{6F8C5120-A4E7-4FD0-9F4C-1AFEDD81864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86E07A28-E8F6-4448-9EEC-3F10A1E4A8C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echthoek 56">
                <a:extLst>
                  <a:ext uri="{FF2B5EF4-FFF2-40B4-BE49-F238E27FC236}">
                    <a16:creationId xmlns:a16="http://schemas.microsoft.com/office/drawing/2014/main" id="{4288E78B-3EAF-4E1B-BF53-2C058340A4D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58" name="Groep 57">
                <a:extLst>
                  <a:ext uri="{FF2B5EF4-FFF2-40B4-BE49-F238E27FC236}">
                    <a16:creationId xmlns:a16="http://schemas.microsoft.com/office/drawing/2014/main" id="{FB10F755-A8B7-4DB3-A067-47FB5524A8F0}"/>
                  </a:ext>
                </a:extLst>
              </p:cNvPr>
              <p:cNvGrpSpPr/>
              <p:nvPr userDrawn="1"/>
            </p:nvGrpSpPr>
            <p:grpSpPr>
              <a:xfrm>
                <a:off x="-3002834" y="720303"/>
                <a:ext cx="182598" cy="143759"/>
                <a:chOff x="-3310843" y="700986"/>
                <a:chExt cx="182598" cy="143759"/>
              </a:xfrm>
            </p:grpSpPr>
            <p:grpSp>
              <p:nvGrpSpPr>
                <p:cNvPr id="97" name="Groep 96">
                  <a:extLst>
                    <a:ext uri="{FF2B5EF4-FFF2-40B4-BE49-F238E27FC236}">
                      <a16:creationId xmlns:a16="http://schemas.microsoft.com/office/drawing/2014/main" id="{0087546E-AC01-459D-BA11-53E46BA69B08}"/>
                    </a:ext>
                  </a:extLst>
                </p:cNvPr>
                <p:cNvGrpSpPr/>
                <p:nvPr userDrawn="1"/>
              </p:nvGrpSpPr>
              <p:grpSpPr>
                <a:xfrm>
                  <a:off x="-3310843" y="700986"/>
                  <a:ext cx="182598" cy="143759"/>
                  <a:chOff x="-3310843" y="700986"/>
                  <a:chExt cx="182598" cy="143759"/>
                </a:xfrm>
              </p:grpSpPr>
              <p:cxnSp>
                <p:nvCxnSpPr>
                  <p:cNvPr id="101" name="Rechte verbindingslijn 100">
                    <a:extLst>
                      <a:ext uri="{FF2B5EF4-FFF2-40B4-BE49-F238E27FC236}">
                        <a16:creationId xmlns:a16="http://schemas.microsoft.com/office/drawing/2014/main" id="{3FDCFB40-E7C2-45A9-9141-046C44D007D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2" name="Rechte verbindingslijn 101">
                    <a:extLst>
                      <a:ext uri="{FF2B5EF4-FFF2-40B4-BE49-F238E27FC236}">
                        <a16:creationId xmlns:a16="http://schemas.microsoft.com/office/drawing/2014/main" id="{054E3219-6ABB-4D2E-A8CC-9D775A6003B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3" name="Rechte verbindingslijn 102">
                    <a:extLst>
                      <a:ext uri="{FF2B5EF4-FFF2-40B4-BE49-F238E27FC236}">
                        <a16:creationId xmlns:a16="http://schemas.microsoft.com/office/drawing/2014/main" id="{340B5805-52A5-48F6-A51A-4301081C7E9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D2DCED18-E48E-48BC-BE11-2A6BD41FC78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5" name="Rechte verbindingslijn 104">
                    <a:extLst>
                      <a:ext uri="{FF2B5EF4-FFF2-40B4-BE49-F238E27FC236}">
                        <a16:creationId xmlns:a16="http://schemas.microsoft.com/office/drawing/2014/main" id="{6DA3D3B0-4CA8-4C4E-9AAE-0C1E2EF1F21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8" name="Groep 97">
                  <a:extLst>
                    <a:ext uri="{FF2B5EF4-FFF2-40B4-BE49-F238E27FC236}">
                      <a16:creationId xmlns:a16="http://schemas.microsoft.com/office/drawing/2014/main" id="{300A73E1-626C-4CB3-8FD5-2AEC0DA27E32}"/>
                    </a:ext>
                  </a:extLst>
                </p:cNvPr>
                <p:cNvGrpSpPr/>
                <p:nvPr userDrawn="1"/>
              </p:nvGrpSpPr>
              <p:grpSpPr>
                <a:xfrm flipH="1">
                  <a:off x="-3310774" y="735854"/>
                  <a:ext cx="88801" cy="72568"/>
                  <a:chOff x="-2091059" y="1395403"/>
                  <a:chExt cx="157316" cy="128558"/>
                </a:xfrm>
              </p:grpSpPr>
              <p:sp>
                <p:nvSpPr>
                  <p:cNvPr id="99" name="Rechthoek 98">
                    <a:extLst>
                      <a:ext uri="{FF2B5EF4-FFF2-40B4-BE49-F238E27FC236}">
                        <a16:creationId xmlns:a16="http://schemas.microsoft.com/office/drawing/2014/main" id="{4D117615-A26E-4BBB-9F48-62F1AD66A81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00" name="Pijl: punthaak 99">
                    <a:extLst>
                      <a:ext uri="{FF2B5EF4-FFF2-40B4-BE49-F238E27FC236}">
                        <a16:creationId xmlns:a16="http://schemas.microsoft.com/office/drawing/2014/main" id="{2175DA83-56A9-4882-91A8-20AF7758ACE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59" name="Groep 58">
                <a:extLst>
                  <a:ext uri="{FF2B5EF4-FFF2-40B4-BE49-F238E27FC236}">
                    <a16:creationId xmlns:a16="http://schemas.microsoft.com/office/drawing/2014/main" id="{0D02C845-CAC8-4F96-9D7A-8E0417170AD4}"/>
                  </a:ext>
                </a:extLst>
              </p:cNvPr>
              <p:cNvGrpSpPr/>
              <p:nvPr userDrawn="1"/>
            </p:nvGrpSpPr>
            <p:grpSpPr>
              <a:xfrm>
                <a:off x="-3326107" y="720303"/>
                <a:ext cx="182598" cy="143759"/>
                <a:chOff x="-3634116" y="700986"/>
                <a:chExt cx="182598" cy="143759"/>
              </a:xfrm>
            </p:grpSpPr>
            <p:grpSp>
              <p:nvGrpSpPr>
                <p:cNvPr id="88" name="Groep 87">
                  <a:extLst>
                    <a:ext uri="{FF2B5EF4-FFF2-40B4-BE49-F238E27FC236}">
                      <a16:creationId xmlns:a16="http://schemas.microsoft.com/office/drawing/2014/main" id="{A9994E48-DC5D-4D9C-8582-D1DFFC10E9B5}"/>
                    </a:ext>
                  </a:extLst>
                </p:cNvPr>
                <p:cNvGrpSpPr/>
                <p:nvPr userDrawn="1"/>
              </p:nvGrpSpPr>
              <p:grpSpPr>
                <a:xfrm>
                  <a:off x="-3634116" y="700986"/>
                  <a:ext cx="182598" cy="143759"/>
                  <a:chOff x="-3634116" y="700986"/>
                  <a:chExt cx="182598" cy="143759"/>
                </a:xfrm>
              </p:grpSpPr>
              <p:cxnSp>
                <p:nvCxnSpPr>
                  <p:cNvPr id="92" name="Rechte verbindingslijn 91">
                    <a:extLst>
                      <a:ext uri="{FF2B5EF4-FFF2-40B4-BE49-F238E27FC236}">
                        <a16:creationId xmlns:a16="http://schemas.microsoft.com/office/drawing/2014/main" id="{3EEFA9BE-2E60-417D-83E7-B74713253BC1}"/>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3BDEA2B2-4DF7-4C01-B0B3-7B3095631EC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A2763C3F-1372-4C35-A322-DFB11DD592B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065E5A41-A915-41C8-9B15-924500F0BEA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BF90B728-0F88-457D-A69D-49A6D8E739C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9" name="Groep 88">
                  <a:extLst>
                    <a:ext uri="{FF2B5EF4-FFF2-40B4-BE49-F238E27FC236}">
                      <a16:creationId xmlns:a16="http://schemas.microsoft.com/office/drawing/2014/main" id="{ADEAC049-C4FC-4F63-91C4-33373FFC1616}"/>
                    </a:ext>
                  </a:extLst>
                </p:cNvPr>
                <p:cNvGrpSpPr/>
                <p:nvPr userDrawn="1"/>
              </p:nvGrpSpPr>
              <p:grpSpPr>
                <a:xfrm>
                  <a:off x="-3634047" y="735854"/>
                  <a:ext cx="88801" cy="72568"/>
                  <a:chOff x="-2091059" y="1395403"/>
                  <a:chExt cx="157316" cy="128558"/>
                </a:xfrm>
              </p:grpSpPr>
              <p:sp>
                <p:nvSpPr>
                  <p:cNvPr id="90" name="Rechthoek 89">
                    <a:extLst>
                      <a:ext uri="{FF2B5EF4-FFF2-40B4-BE49-F238E27FC236}">
                        <a16:creationId xmlns:a16="http://schemas.microsoft.com/office/drawing/2014/main" id="{22D526CF-DB76-44FE-94FF-9B1B25F81B2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1" name="Pijl: punthaak 90">
                    <a:extLst>
                      <a:ext uri="{FF2B5EF4-FFF2-40B4-BE49-F238E27FC236}">
                        <a16:creationId xmlns:a16="http://schemas.microsoft.com/office/drawing/2014/main" id="{3C4D76C2-CDB3-40D2-9D63-ED211E566C2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60" name="Rechte verbindingslijn 59">
                <a:extLst>
                  <a:ext uri="{FF2B5EF4-FFF2-40B4-BE49-F238E27FC236}">
                    <a16:creationId xmlns:a16="http://schemas.microsoft.com/office/drawing/2014/main" id="{38DEC5A4-8F0D-4DE7-A627-05FA38DE54B6}"/>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61" name="Rechte verbindingslijn 60">
                <a:extLst>
                  <a:ext uri="{FF2B5EF4-FFF2-40B4-BE49-F238E27FC236}">
                    <a16:creationId xmlns:a16="http://schemas.microsoft.com/office/drawing/2014/main" id="{5013B11F-FD35-4A7F-BDF1-E7272CA9A54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62" name="Groep 61">
                <a:extLst>
                  <a:ext uri="{FF2B5EF4-FFF2-40B4-BE49-F238E27FC236}">
                    <a16:creationId xmlns:a16="http://schemas.microsoft.com/office/drawing/2014/main" id="{833D2950-F59A-41F4-A277-B0ADB747818F}"/>
                  </a:ext>
                </a:extLst>
              </p:cNvPr>
              <p:cNvGrpSpPr/>
              <p:nvPr userDrawn="1"/>
            </p:nvGrpSpPr>
            <p:grpSpPr>
              <a:xfrm>
                <a:off x="-2425037" y="370226"/>
                <a:ext cx="357690" cy="330595"/>
                <a:chOff x="-2721817" y="347336"/>
                <a:chExt cx="432805" cy="400021"/>
              </a:xfrm>
            </p:grpSpPr>
            <p:sp>
              <p:nvSpPr>
                <p:cNvPr id="77" name="Rechthoek 76">
                  <a:extLst>
                    <a:ext uri="{FF2B5EF4-FFF2-40B4-BE49-F238E27FC236}">
                      <a16:creationId xmlns:a16="http://schemas.microsoft.com/office/drawing/2014/main" id="{0AB4E0FA-AE40-4DAD-A235-776A606CB95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8" name="Groep 77">
                  <a:extLst>
                    <a:ext uri="{FF2B5EF4-FFF2-40B4-BE49-F238E27FC236}">
                      <a16:creationId xmlns:a16="http://schemas.microsoft.com/office/drawing/2014/main" id="{A74799AC-A638-4B9E-98CB-806EA37A52B4}"/>
                    </a:ext>
                  </a:extLst>
                </p:cNvPr>
                <p:cNvGrpSpPr/>
                <p:nvPr userDrawn="1"/>
              </p:nvGrpSpPr>
              <p:grpSpPr>
                <a:xfrm>
                  <a:off x="-2652453" y="431583"/>
                  <a:ext cx="294076" cy="231526"/>
                  <a:chOff x="-3634116" y="700986"/>
                  <a:chExt cx="182598" cy="143759"/>
                </a:xfrm>
              </p:grpSpPr>
              <p:grpSp>
                <p:nvGrpSpPr>
                  <p:cNvPr id="79" name="Groep 78">
                    <a:extLst>
                      <a:ext uri="{FF2B5EF4-FFF2-40B4-BE49-F238E27FC236}">
                        <a16:creationId xmlns:a16="http://schemas.microsoft.com/office/drawing/2014/main" id="{3F9C4B41-9C92-42E7-BFCD-FBEBC2D0AD48}"/>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870A6C0D-0A36-4DDA-9214-302E660AADC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090885F0-F6B0-4508-B388-543F5F7C4F2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A160B5EE-8F24-43B3-B6AA-1D2FF77B237B}"/>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2A7637FA-7517-4DDB-87E2-000A62A38CC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B6585FEF-C2F4-42C9-977C-6BB32C838E80}"/>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80" name="Groep 79">
                    <a:extLst>
                      <a:ext uri="{FF2B5EF4-FFF2-40B4-BE49-F238E27FC236}">
                        <a16:creationId xmlns:a16="http://schemas.microsoft.com/office/drawing/2014/main" id="{F097826A-C430-4315-A456-905D2BD77327}"/>
                      </a:ext>
                    </a:extLst>
                  </p:cNvPr>
                  <p:cNvGrpSpPr/>
                  <p:nvPr userDrawn="1"/>
                </p:nvGrpSpPr>
                <p:grpSpPr>
                  <a:xfrm>
                    <a:off x="-3634047" y="735854"/>
                    <a:ext cx="88801" cy="72568"/>
                    <a:chOff x="-2091059" y="1395403"/>
                    <a:chExt cx="157316" cy="128558"/>
                  </a:xfrm>
                </p:grpSpPr>
                <p:sp>
                  <p:nvSpPr>
                    <p:cNvPr id="81" name="Rechthoek 80">
                      <a:extLst>
                        <a:ext uri="{FF2B5EF4-FFF2-40B4-BE49-F238E27FC236}">
                          <a16:creationId xmlns:a16="http://schemas.microsoft.com/office/drawing/2014/main" id="{30781693-1CBA-4690-9CF7-83504092F3F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2" name="Pijl: punthaak 81">
                      <a:extLst>
                        <a:ext uri="{FF2B5EF4-FFF2-40B4-BE49-F238E27FC236}">
                          <a16:creationId xmlns:a16="http://schemas.microsoft.com/office/drawing/2014/main" id="{4E08E751-4E37-47C8-9159-15E9BCF2D17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63" name="Groep 62">
                <a:extLst>
                  <a:ext uri="{FF2B5EF4-FFF2-40B4-BE49-F238E27FC236}">
                    <a16:creationId xmlns:a16="http://schemas.microsoft.com/office/drawing/2014/main" id="{43755754-B44A-4800-B349-EC347FC68227}"/>
                  </a:ext>
                </a:extLst>
              </p:cNvPr>
              <p:cNvGrpSpPr/>
              <p:nvPr userDrawn="1"/>
            </p:nvGrpSpPr>
            <p:grpSpPr>
              <a:xfrm>
                <a:off x="-2425037" y="781500"/>
                <a:ext cx="357690" cy="330595"/>
                <a:chOff x="-2721817" y="782525"/>
                <a:chExt cx="432805" cy="400021"/>
              </a:xfrm>
            </p:grpSpPr>
            <p:sp>
              <p:nvSpPr>
                <p:cNvPr id="66" name="Rechthoek 65">
                  <a:extLst>
                    <a:ext uri="{FF2B5EF4-FFF2-40B4-BE49-F238E27FC236}">
                      <a16:creationId xmlns:a16="http://schemas.microsoft.com/office/drawing/2014/main" id="{2B7BDC69-F5D6-4888-9AFD-4282F19E645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7" name="Groep 66">
                  <a:extLst>
                    <a:ext uri="{FF2B5EF4-FFF2-40B4-BE49-F238E27FC236}">
                      <a16:creationId xmlns:a16="http://schemas.microsoft.com/office/drawing/2014/main" id="{614438D4-3313-4953-8D62-DCAEC00B2DB2}"/>
                    </a:ext>
                  </a:extLst>
                </p:cNvPr>
                <p:cNvGrpSpPr/>
                <p:nvPr userDrawn="1"/>
              </p:nvGrpSpPr>
              <p:grpSpPr>
                <a:xfrm>
                  <a:off x="-2652453" y="866772"/>
                  <a:ext cx="294076" cy="231526"/>
                  <a:chOff x="-3310843" y="700986"/>
                  <a:chExt cx="182598" cy="143759"/>
                </a:xfrm>
              </p:grpSpPr>
              <p:grpSp>
                <p:nvGrpSpPr>
                  <p:cNvPr id="68" name="Groep 67">
                    <a:extLst>
                      <a:ext uri="{FF2B5EF4-FFF2-40B4-BE49-F238E27FC236}">
                        <a16:creationId xmlns:a16="http://schemas.microsoft.com/office/drawing/2014/main" id="{4D0A9621-8651-4297-AC50-BF748E0C5ABC}"/>
                      </a:ext>
                    </a:extLst>
                  </p:cNvPr>
                  <p:cNvGrpSpPr/>
                  <p:nvPr userDrawn="1"/>
                </p:nvGrpSpPr>
                <p:grpSpPr>
                  <a:xfrm>
                    <a:off x="-3310843" y="700986"/>
                    <a:ext cx="182598" cy="143759"/>
                    <a:chOff x="-3310843" y="700986"/>
                    <a:chExt cx="182598" cy="143759"/>
                  </a:xfrm>
                </p:grpSpPr>
                <p:cxnSp>
                  <p:nvCxnSpPr>
                    <p:cNvPr id="72" name="Rechte verbindingslijn 71">
                      <a:extLst>
                        <a:ext uri="{FF2B5EF4-FFF2-40B4-BE49-F238E27FC236}">
                          <a16:creationId xmlns:a16="http://schemas.microsoft.com/office/drawing/2014/main" id="{3AB1FDFF-1AB2-4A63-B7CB-AE11DEB770C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EABCC3C8-D73E-42F8-8E40-C64576FD516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1C8915B-0818-42FF-8903-A5E69E63294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EB4B8484-7626-4C19-B9E0-EE2A513BDA0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43B2D762-1863-4D58-B679-8E57B1B10CA2}"/>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4E2D6F0-4549-4057-BF80-D096314B04E4}"/>
                      </a:ext>
                    </a:extLst>
                  </p:cNvPr>
                  <p:cNvGrpSpPr/>
                  <p:nvPr userDrawn="1"/>
                </p:nvGrpSpPr>
                <p:grpSpPr>
                  <a:xfrm flipH="1">
                    <a:off x="-3310774" y="735854"/>
                    <a:ext cx="88801" cy="72568"/>
                    <a:chOff x="-2091059" y="1395403"/>
                    <a:chExt cx="157316" cy="128558"/>
                  </a:xfrm>
                </p:grpSpPr>
                <p:sp>
                  <p:nvSpPr>
                    <p:cNvPr id="70" name="Rechthoek 69">
                      <a:extLst>
                        <a:ext uri="{FF2B5EF4-FFF2-40B4-BE49-F238E27FC236}">
                          <a16:creationId xmlns:a16="http://schemas.microsoft.com/office/drawing/2014/main" id="{AD6A8908-86AB-4490-9F68-D37C903E9A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1" name="Pijl: punthaak 70">
                      <a:extLst>
                        <a:ext uri="{FF2B5EF4-FFF2-40B4-BE49-F238E27FC236}">
                          <a16:creationId xmlns:a16="http://schemas.microsoft.com/office/drawing/2014/main" id="{66704A29-983F-4D0F-9363-E4472B8AA62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64" name="Rechthoek 63">
                <a:extLst>
                  <a:ext uri="{FF2B5EF4-FFF2-40B4-BE49-F238E27FC236}">
                    <a16:creationId xmlns:a16="http://schemas.microsoft.com/office/drawing/2014/main" id="{370FDC1E-E275-4533-980E-A2AA0D70ED1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65" name="Rechthoek 64">
                <a:extLst>
                  <a:ext uri="{FF2B5EF4-FFF2-40B4-BE49-F238E27FC236}">
                    <a16:creationId xmlns:a16="http://schemas.microsoft.com/office/drawing/2014/main" id="{6EE0C3A8-907D-4879-B717-F0E606FC59E5}"/>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43" name="Rechte verbindingslijn 42">
              <a:extLst>
                <a:ext uri="{FF2B5EF4-FFF2-40B4-BE49-F238E27FC236}">
                  <a16:creationId xmlns:a16="http://schemas.microsoft.com/office/drawing/2014/main" id="{29D5284C-F872-4375-BAD8-F96E95668AB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44" name="Rechthoek 43">
              <a:extLst>
                <a:ext uri="{FF2B5EF4-FFF2-40B4-BE49-F238E27FC236}">
                  <a16:creationId xmlns:a16="http://schemas.microsoft.com/office/drawing/2014/main" id="{3F2E771E-8ADD-4E4E-B0F0-CE9CDDCFF23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5" name="Ovaal 44">
              <a:extLst>
                <a:ext uri="{FF2B5EF4-FFF2-40B4-BE49-F238E27FC236}">
                  <a16:creationId xmlns:a16="http://schemas.microsoft.com/office/drawing/2014/main" id="{99CC833C-E01C-4B5C-8A32-F760E1B215B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6" name="Rechthoek 45">
              <a:extLst>
                <a:ext uri="{FF2B5EF4-FFF2-40B4-BE49-F238E27FC236}">
                  <a16:creationId xmlns:a16="http://schemas.microsoft.com/office/drawing/2014/main" id="{3EA1051F-8263-4584-9642-34A3F96CFA53}"/>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47" name="Ovaal 46">
              <a:extLst>
                <a:ext uri="{FF2B5EF4-FFF2-40B4-BE49-F238E27FC236}">
                  <a16:creationId xmlns:a16="http://schemas.microsoft.com/office/drawing/2014/main" id="{43762DFA-B6C1-4975-AE05-F064EB8DDBF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8" name="Rechthoek 47">
              <a:extLst>
                <a:ext uri="{FF2B5EF4-FFF2-40B4-BE49-F238E27FC236}">
                  <a16:creationId xmlns:a16="http://schemas.microsoft.com/office/drawing/2014/main" id="{B772460E-D721-417D-B700-D2C34F6E1564}"/>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49" name="Ovaal 48">
              <a:extLst>
                <a:ext uri="{FF2B5EF4-FFF2-40B4-BE49-F238E27FC236}">
                  <a16:creationId xmlns:a16="http://schemas.microsoft.com/office/drawing/2014/main" id="{C1800645-8305-4528-9F1E-0F915B7C86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50" name="Rechthoek 49">
              <a:extLst>
                <a:ext uri="{FF2B5EF4-FFF2-40B4-BE49-F238E27FC236}">
                  <a16:creationId xmlns:a16="http://schemas.microsoft.com/office/drawing/2014/main" id="{CCEB077F-217D-42E6-AA63-65C1EC635ACF}"/>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51" name="Ovaal 50">
              <a:extLst>
                <a:ext uri="{FF2B5EF4-FFF2-40B4-BE49-F238E27FC236}">
                  <a16:creationId xmlns:a16="http://schemas.microsoft.com/office/drawing/2014/main" id="{4198B51A-A9C8-4191-9C99-C09A5E7547B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52" name="Rechthoek 51">
              <a:extLst>
                <a:ext uri="{FF2B5EF4-FFF2-40B4-BE49-F238E27FC236}">
                  <a16:creationId xmlns:a16="http://schemas.microsoft.com/office/drawing/2014/main" id="{FBB9C111-72D5-485C-991C-542FBE9B62D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53" name="Rechthoek 52">
              <a:extLst>
                <a:ext uri="{FF2B5EF4-FFF2-40B4-BE49-F238E27FC236}">
                  <a16:creationId xmlns:a16="http://schemas.microsoft.com/office/drawing/2014/main" id="{BAE2E1CF-30CB-4B31-B0F5-9B44AED57D8A}"/>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9" name="Instructie">
            <a:extLst>
              <a:ext uri="{FF2B5EF4-FFF2-40B4-BE49-F238E27FC236}">
                <a16:creationId xmlns:a16="http://schemas.microsoft.com/office/drawing/2014/main" id="{06094A35-6420-4B13-98E0-F7E47B0DA61D}"/>
              </a:ext>
            </a:extLst>
          </p:cNvPr>
          <p:cNvGrpSpPr/>
          <p:nvPr userDrawn="1"/>
        </p:nvGrpSpPr>
        <p:grpSpPr>
          <a:xfrm>
            <a:off x="12391601" y="0"/>
            <a:ext cx="3183678" cy="4439101"/>
            <a:chOff x="12391601" y="0"/>
            <a:chExt cx="3183678" cy="4439101"/>
          </a:xfrm>
        </p:grpSpPr>
        <p:sp>
          <p:nvSpPr>
            <p:cNvPr id="111" name="Rechthoek 110">
              <a:extLst>
                <a:ext uri="{FF2B5EF4-FFF2-40B4-BE49-F238E27FC236}">
                  <a16:creationId xmlns:a16="http://schemas.microsoft.com/office/drawing/2014/main" id="{D7C963D7-D7FC-41A2-9026-725019D9A93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12" name="Ovaal 111">
              <a:extLst>
                <a:ext uri="{FF2B5EF4-FFF2-40B4-BE49-F238E27FC236}">
                  <a16:creationId xmlns:a16="http://schemas.microsoft.com/office/drawing/2014/main" id="{D58BE4FE-E1EF-4F67-95EE-1B74632C6B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3" name="Rechte verbindingslijn 112">
              <a:extLst>
                <a:ext uri="{FF2B5EF4-FFF2-40B4-BE49-F238E27FC236}">
                  <a16:creationId xmlns:a16="http://schemas.microsoft.com/office/drawing/2014/main" id="{ABAF079D-0903-4654-99C9-5FC3432FB6A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4" name="Rechte verbindingslijn 113">
              <a:extLst>
                <a:ext uri="{FF2B5EF4-FFF2-40B4-BE49-F238E27FC236}">
                  <a16:creationId xmlns:a16="http://schemas.microsoft.com/office/drawing/2014/main" id="{02E79461-08F4-40BD-8A00-D4D5DD97EE5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5" name="Rechthoek 114">
              <a:extLst>
                <a:ext uri="{FF2B5EF4-FFF2-40B4-BE49-F238E27FC236}">
                  <a16:creationId xmlns:a16="http://schemas.microsoft.com/office/drawing/2014/main" id="{630D8603-F59C-48A8-BE1A-F25BEBF355F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6" name="Rechte verbindingslijn 115">
              <a:extLst>
                <a:ext uri="{FF2B5EF4-FFF2-40B4-BE49-F238E27FC236}">
                  <a16:creationId xmlns:a16="http://schemas.microsoft.com/office/drawing/2014/main" id="{279C020C-4DB3-4CA9-8E2E-C67DE553DB3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17" name="Ovaal 116">
              <a:extLst>
                <a:ext uri="{FF2B5EF4-FFF2-40B4-BE49-F238E27FC236}">
                  <a16:creationId xmlns:a16="http://schemas.microsoft.com/office/drawing/2014/main" id="{B689676E-788E-4B80-95ED-D21BC6209EF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8" name="Rechthoek 117">
              <a:extLst>
                <a:ext uri="{FF2B5EF4-FFF2-40B4-BE49-F238E27FC236}">
                  <a16:creationId xmlns:a16="http://schemas.microsoft.com/office/drawing/2014/main" id="{7DB6A11F-A938-43CB-A465-CB5C846CE62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9" name="Groep 118">
              <a:extLst>
                <a:ext uri="{FF2B5EF4-FFF2-40B4-BE49-F238E27FC236}">
                  <a16:creationId xmlns:a16="http://schemas.microsoft.com/office/drawing/2014/main" id="{832FB336-8030-4042-833B-76CF538A8B9D}"/>
                </a:ext>
              </a:extLst>
            </p:cNvPr>
            <p:cNvGrpSpPr/>
            <p:nvPr userDrawn="1"/>
          </p:nvGrpSpPr>
          <p:grpSpPr>
            <a:xfrm>
              <a:off x="12757282" y="2184550"/>
              <a:ext cx="825500" cy="209550"/>
              <a:chOff x="13504624" y="2482850"/>
              <a:chExt cx="825500" cy="209550"/>
            </a:xfrm>
          </p:grpSpPr>
          <p:sp>
            <p:nvSpPr>
              <p:cNvPr id="147" name="Rechthoek 146">
                <a:extLst>
                  <a:ext uri="{FF2B5EF4-FFF2-40B4-BE49-F238E27FC236}">
                    <a16:creationId xmlns:a16="http://schemas.microsoft.com/office/drawing/2014/main" id="{A2B65B80-D574-4475-B8DE-1A568FD5514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48" name="Rechte verbindingslijn 147">
                <a:extLst>
                  <a:ext uri="{FF2B5EF4-FFF2-40B4-BE49-F238E27FC236}">
                    <a16:creationId xmlns:a16="http://schemas.microsoft.com/office/drawing/2014/main" id="{8E56972B-185B-4791-B4BC-EDB78A73CB5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9" name="Gelijkbenige driehoek 148">
                <a:extLst>
                  <a:ext uri="{FF2B5EF4-FFF2-40B4-BE49-F238E27FC236}">
                    <a16:creationId xmlns:a16="http://schemas.microsoft.com/office/drawing/2014/main" id="{E1601933-045F-420E-8E43-921215FCDFA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20" name="Groep 119">
              <a:extLst>
                <a:ext uri="{FF2B5EF4-FFF2-40B4-BE49-F238E27FC236}">
                  <a16:creationId xmlns:a16="http://schemas.microsoft.com/office/drawing/2014/main" id="{6B1C76F3-797D-4AE0-9190-90AD65BAB648}"/>
                </a:ext>
              </a:extLst>
            </p:cNvPr>
            <p:cNvGrpSpPr/>
            <p:nvPr userDrawn="1"/>
          </p:nvGrpSpPr>
          <p:grpSpPr>
            <a:xfrm>
              <a:off x="12757282" y="1141626"/>
              <a:ext cx="294789" cy="318834"/>
              <a:chOff x="14466489" y="1001522"/>
              <a:chExt cx="290627" cy="314333"/>
            </a:xfrm>
          </p:grpSpPr>
          <p:sp>
            <p:nvSpPr>
              <p:cNvPr id="141" name="Rechthoek 140">
                <a:extLst>
                  <a:ext uri="{FF2B5EF4-FFF2-40B4-BE49-F238E27FC236}">
                    <a16:creationId xmlns:a16="http://schemas.microsoft.com/office/drawing/2014/main" id="{1CF53A5F-D892-4AC7-86C4-F0BD826034B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42" name="Ovaal 141">
                <a:extLst>
                  <a:ext uri="{FF2B5EF4-FFF2-40B4-BE49-F238E27FC236}">
                    <a16:creationId xmlns:a16="http://schemas.microsoft.com/office/drawing/2014/main" id="{F6551BB9-D42C-487D-B6FF-0C235F7922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3" name="Vrije vorm: vorm 142">
                <a:extLst>
                  <a:ext uri="{FF2B5EF4-FFF2-40B4-BE49-F238E27FC236}">
                    <a16:creationId xmlns:a16="http://schemas.microsoft.com/office/drawing/2014/main" id="{68168DD3-957A-4D91-95F2-08EB39A5DC8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4" name="Rechthoek: afgeronde hoeken 143">
                <a:extLst>
                  <a:ext uri="{FF2B5EF4-FFF2-40B4-BE49-F238E27FC236}">
                    <a16:creationId xmlns:a16="http://schemas.microsoft.com/office/drawing/2014/main" id="{E3A8570F-3ABA-4625-87C7-EC0C299B9E4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45" name="Rechte verbindingslijn 144">
                <a:extLst>
                  <a:ext uri="{FF2B5EF4-FFF2-40B4-BE49-F238E27FC236}">
                    <a16:creationId xmlns:a16="http://schemas.microsoft.com/office/drawing/2014/main" id="{2A98BD19-6F80-4755-91AE-AC38D10BCB2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6" name="Rechte verbindingslijn 145">
                <a:extLst>
                  <a:ext uri="{FF2B5EF4-FFF2-40B4-BE49-F238E27FC236}">
                    <a16:creationId xmlns:a16="http://schemas.microsoft.com/office/drawing/2014/main" id="{52EBE993-B91B-4CCB-98DB-B3E8B14EA1AA}"/>
                  </a:ext>
                </a:extLst>
              </p:cNvPr>
              <p:cNvCxnSpPr>
                <a:cxnSpLocks/>
                <a:stCxn id="14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1" name="Ovaal 120">
              <a:extLst>
                <a:ext uri="{FF2B5EF4-FFF2-40B4-BE49-F238E27FC236}">
                  <a16:creationId xmlns:a16="http://schemas.microsoft.com/office/drawing/2014/main" id="{D566653B-B51C-4B68-B104-3C81B584481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FD91CB00-6CCF-4601-B301-D31676CC519D}"/>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89029FBA-02E6-4F3C-BCD2-3FBA5134C9CD}"/>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4" name="Groep 123">
              <a:extLst>
                <a:ext uri="{FF2B5EF4-FFF2-40B4-BE49-F238E27FC236}">
                  <a16:creationId xmlns:a16="http://schemas.microsoft.com/office/drawing/2014/main" id="{5EDDDFC2-3C3C-4D0A-9740-F3B2BC4F7C9C}"/>
                </a:ext>
              </a:extLst>
            </p:cNvPr>
            <p:cNvGrpSpPr/>
            <p:nvPr userDrawn="1"/>
          </p:nvGrpSpPr>
          <p:grpSpPr>
            <a:xfrm>
              <a:off x="12696514" y="3701158"/>
              <a:ext cx="514284" cy="612918"/>
              <a:chOff x="12682980" y="3403241"/>
              <a:chExt cx="622284" cy="741632"/>
            </a:xfrm>
          </p:grpSpPr>
          <p:grpSp>
            <p:nvGrpSpPr>
              <p:cNvPr id="125" name="Groep 124">
                <a:extLst>
                  <a:ext uri="{FF2B5EF4-FFF2-40B4-BE49-F238E27FC236}">
                    <a16:creationId xmlns:a16="http://schemas.microsoft.com/office/drawing/2014/main" id="{79209C54-215E-45AD-9917-673DB127D87C}"/>
                  </a:ext>
                </a:extLst>
              </p:cNvPr>
              <p:cNvGrpSpPr/>
              <p:nvPr userDrawn="1"/>
            </p:nvGrpSpPr>
            <p:grpSpPr>
              <a:xfrm>
                <a:off x="12771568" y="3403241"/>
                <a:ext cx="467138" cy="448489"/>
                <a:chOff x="12782195" y="3403241"/>
                <a:chExt cx="467138" cy="448489"/>
              </a:xfrm>
            </p:grpSpPr>
            <p:grpSp>
              <p:nvGrpSpPr>
                <p:cNvPr id="128" name="Groep 127">
                  <a:extLst>
                    <a:ext uri="{FF2B5EF4-FFF2-40B4-BE49-F238E27FC236}">
                      <a16:creationId xmlns:a16="http://schemas.microsoft.com/office/drawing/2014/main" id="{1D722FE4-5D55-4A45-8058-6D43DBE93A43}"/>
                    </a:ext>
                  </a:extLst>
                </p:cNvPr>
                <p:cNvGrpSpPr/>
                <p:nvPr userDrawn="1"/>
              </p:nvGrpSpPr>
              <p:grpSpPr>
                <a:xfrm>
                  <a:off x="12782195" y="3403241"/>
                  <a:ext cx="412967" cy="393907"/>
                  <a:chOff x="13554906" y="3320109"/>
                  <a:chExt cx="443906" cy="423419"/>
                </a:xfrm>
              </p:grpSpPr>
              <p:grpSp>
                <p:nvGrpSpPr>
                  <p:cNvPr id="135" name="Groep 134">
                    <a:extLst>
                      <a:ext uri="{FF2B5EF4-FFF2-40B4-BE49-F238E27FC236}">
                        <a16:creationId xmlns:a16="http://schemas.microsoft.com/office/drawing/2014/main" id="{4090A1DB-2BE5-4A48-B80A-7F46DB6554DD}"/>
                      </a:ext>
                    </a:extLst>
                  </p:cNvPr>
                  <p:cNvGrpSpPr/>
                  <p:nvPr userDrawn="1"/>
                </p:nvGrpSpPr>
                <p:grpSpPr>
                  <a:xfrm>
                    <a:off x="13554906" y="3320109"/>
                    <a:ext cx="443906" cy="423419"/>
                    <a:chOff x="12909684" y="1276143"/>
                    <a:chExt cx="443906" cy="423419"/>
                  </a:xfrm>
                </p:grpSpPr>
                <p:sp>
                  <p:nvSpPr>
                    <p:cNvPr id="138" name="Rechthoek 137">
                      <a:extLst>
                        <a:ext uri="{FF2B5EF4-FFF2-40B4-BE49-F238E27FC236}">
                          <a16:creationId xmlns:a16="http://schemas.microsoft.com/office/drawing/2014/main" id="{77D6C152-4885-436B-BCDA-CB93F6361506}"/>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9" name="Rechthoek 138">
                      <a:extLst>
                        <a:ext uri="{FF2B5EF4-FFF2-40B4-BE49-F238E27FC236}">
                          <a16:creationId xmlns:a16="http://schemas.microsoft.com/office/drawing/2014/main" id="{C7CFFDC8-E42D-48E7-985A-6585F5EF200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40" name="Ovaal 139">
                      <a:extLst>
                        <a:ext uri="{FF2B5EF4-FFF2-40B4-BE49-F238E27FC236}">
                          <a16:creationId xmlns:a16="http://schemas.microsoft.com/office/drawing/2014/main" id="{9480629B-1802-4EA2-BD37-975F37D6A08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36" name="Afbeelding 135">
                    <a:extLst>
                      <a:ext uri="{FF2B5EF4-FFF2-40B4-BE49-F238E27FC236}">
                        <a16:creationId xmlns:a16="http://schemas.microsoft.com/office/drawing/2014/main" id="{751D92CE-72D1-48D3-BAE6-EF7373241632}"/>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37" name="Afbeelding 136">
                    <a:extLst>
                      <a:ext uri="{FF2B5EF4-FFF2-40B4-BE49-F238E27FC236}">
                        <a16:creationId xmlns:a16="http://schemas.microsoft.com/office/drawing/2014/main" id="{1868AA98-F36B-4295-A366-2482F49876BA}"/>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29" name="Groep 128">
                  <a:extLst>
                    <a:ext uri="{FF2B5EF4-FFF2-40B4-BE49-F238E27FC236}">
                      <a16:creationId xmlns:a16="http://schemas.microsoft.com/office/drawing/2014/main" id="{BC3FF8B1-5F24-49A1-A41D-9181705B3981}"/>
                    </a:ext>
                  </a:extLst>
                </p:cNvPr>
                <p:cNvGrpSpPr/>
                <p:nvPr userDrawn="1"/>
              </p:nvGrpSpPr>
              <p:grpSpPr>
                <a:xfrm>
                  <a:off x="13103513" y="3705268"/>
                  <a:ext cx="145820" cy="146462"/>
                  <a:chOff x="13096169" y="3602278"/>
                  <a:chExt cx="145820" cy="146462"/>
                </a:xfrm>
              </p:grpSpPr>
              <p:sp>
                <p:nvSpPr>
                  <p:cNvPr id="133" name="Rechthoek 132">
                    <a:extLst>
                      <a:ext uri="{FF2B5EF4-FFF2-40B4-BE49-F238E27FC236}">
                        <a16:creationId xmlns:a16="http://schemas.microsoft.com/office/drawing/2014/main" id="{9D1CB782-A8EA-4E8C-84D5-B42815B449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4" name="Rechthoek 133">
                    <a:extLst>
                      <a:ext uri="{FF2B5EF4-FFF2-40B4-BE49-F238E27FC236}">
                        <a16:creationId xmlns:a16="http://schemas.microsoft.com/office/drawing/2014/main" id="{705D6C5A-A35F-49DD-8EC7-6A152AC05D9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30" name="Groep 129">
                  <a:extLst>
                    <a:ext uri="{FF2B5EF4-FFF2-40B4-BE49-F238E27FC236}">
                      <a16:creationId xmlns:a16="http://schemas.microsoft.com/office/drawing/2014/main" id="{78A6A1D1-AEF5-4C61-95E9-FA3DE343879B}"/>
                    </a:ext>
                  </a:extLst>
                </p:cNvPr>
                <p:cNvGrpSpPr/>
                <p:nvPr userDrawn="1"/>
              </p:nvGrpSpPr>
              <p:grpSpPr>
                <a:xfrm rot="10800000">
                  <a:off x="13061402" y="3665637"/>
                  <a:ext cx="145820" cy="146462"/>
                  <a:chOff x="13096169" y="3602278"/>
                  <a:chExt cx="145820" cy="146462"/>
                </a:xfrm>
              </p:grpSpPr>
              <p:sp>
                <p:nvSpPr>
                  <p:cNvPr id="131" name="Rechthoek 130">
                    <a:extLst>
                      <a:ext uri="{FF2B5EF4-FFF2-40B4-BE49-F238E27FC236}">
                        <a16:creationId xmlns:a16="http://schemas.microsoft.com/office/drawing/2014/main" id="{661896D5-1F86-4308-925C-C81306C4B17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2" name="Rechthoek 131">
                    <a:extLst>
                      <a:ext uri="{FF2B5EF4-FFF2-40B4-BE49-F238E27FC236}">
                        <a16:creationId xmlns:a16="http://schemas.microsoft.com/office/drawing/2014/main" id="{8E4DC1B6-E14A-4BCD-A114-C7880673D8D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26" name="Rechthoek 125">
                <a:extLst>
                  <a:ext uri="{FF2B5EF4-FFF2-40B4-BE49-F238E27FC236}">
                    <a16:creationId xmlns:a16="http://schemas.microsoft.com/office/drawing/2014/main" id="{6BF3218B-7466-48FF-8B5D-004BD45A72DE}"/>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27" name="Gelijkbenige driehoek 126">
                <a:extLst>
                  <a:ext uri="{FF2B5EF4-FFF2-40B4-BE49-F238E27FC236}">
                    <a16:creationId xmlns:a16="http://schemas.microsoft.com/office/drawing/2014/main" id="{967DB554-C5DB-4A0A-9E02-68185262296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Tree>
    <p:extLst>
      <p:ext uri="{BB962C8B-B14F-4D97-AF65-F5344CB8AC3E}">
        <p14:creationId xmlns:p14="http://schemas.microsoft.com/office/powerpoint/2010/main" val="26035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AFBEELDING (M)">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16">
            <a:extLst>
              <a:ext uri="{FF2B5EF4-FFF2-40B4-BE49-F238E27FC236}">
                <a16:creationId xmlns:a16="http://schemas.microsoft.com/office/drawing/2014/main" id="{F642C567-C12A-4087-8979-6338C128A3AF}"/>
              </a:ext>
            </a:extLst>
          </p:cNvPr>
          <p:cNvSpPr>
            <a:spLocks noGrp="1"/>
          </p:cNvSpPr>
          <p:nvPr>
            <p:ph type="pic" sz="quarter" idx="13" hasCustomPrompt="1"/>
          </p:nvPr>
        </p:nvSpPr>
        <p:spPr>
          <a:xfrm>
            <a:off x="6327756" y="0"/>
            <a:ext cx="5864242"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4959759" cy="543999"/>
          </a:xfrm>
        </p:spPr>
        <p:txBody>
          <a:bodyPr/>
          <a:lstStyle>
            <a:lvl1pPr>
              <a:defRPr/>
            </a:lvl1pPr>
          </a:lstStyle>
          <a:p>
            <a:r>
              <a:rPr lang="nl-NL" noProof="0" dirty="0"/>
              <a:t>Voeg hier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4491757"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506CF6A-5DB4-4C2E-9061-481A7F438550}"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099584" y="-491319"/>
            <a:ext cx="399283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(M)</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5859758"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5" name="Instructie">
            <a:extLst>
              <a:ext uri="{FF2B5EF4-FFF2-40B4-BE49-F238E27FC236}">
                <a16:creationId xmlns:a16="http://schemas.microsoft.com/office/drawing/2014/main" id="{6C629DD7-5758-4C42-8647-8B54F540C661}"/>
              </a:ext>
            </a:extLst>
          </p:cNvPr>
          <p:cNvGrpSpPr/>
          <p:nvPr userDrawn="1"/>
        </p:nvGrpSpPr>
        <p:grpSpPr>
          <a:xfrm>
            <a:off x="-3437547" y="1434"/>
            <a:ext cx="3201327" cy="5082295"/>
            <a:chOff x="-3437547" y="1434"/>
            <a:chExt cx="3201327" cy="5082295"/>
          </a:xfrm>
        </p:grpSpPr>
        <p:cxnSp>
          <p:nvCxnSpPr>
            <p:cNvPr id="28" name="Rechte verbindingslijn 27">
              <a:extLst>
                <a:ext uri="{FF2B5EF4-FFF2-40B4-BE49-F238E27FC236}">
                  <a16:creationId xmlns:a16="http://schemas.microsoft.com/office/drawing/2014/main" id="{C28D5AD8-D141-4429-90E2-9EA4FED06CB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27AAEB9A-5605-4262-9807-2C7B22DFC2D2}"/>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0" name="Rechthoek 29">
              <a:extLst>
                <a:ext uri="{FF2B5EF4-FFF2-40B4-BE49-F238E27FC236}">
                  <a16:creationId xmlns:a16="http://schemas.microsoft.com/office/drawing/2014/main" id="{76CE4846-CD5D-440E-90AF-69E69575586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1" name="Ovaal 30">
              <a:extLst>
                <a:ext uri="{FF2B5EF4-FFF2-40B4-BE49-F238E27FC236}">
                  <a16:creationId xmlns:a16="http://schemas.microsoft.com/office/drawing/2014/main" id="{EBF02289-51DA-484F-AB37-0FBC0062C94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2" name="Rechthoek 31">
              <a:extLst>
                <a:ext uri="{FF2B5EF4-FFF2-40B4-BE49-F238E27FC236}">
                  <a16:creationId xmlns:a16="http://schemas.microsoft.com/office/drawing/2014/main" id="{B4FA8F52-9BC0-4BCB-87B9-D1EFC1F80994}"/>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3" name="Ovaal 32">
              <a:extLst>
                <a:ext uri="{FF2B5EF4-FFF2-40B4-BE49-F238E27FC236}">
                  <a16:creationId xmlns:a16="http://schemas.microsoft.com/office/drawing/2014/main" id="{4F124A5C-1FC2-4BAA-8EBB-C29E773EE21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4" name="Rechthoek 33">
              <a:extLst>
                <a:ext uri="{FF2B5EF4-FFF2-40B4-BE49-F238E27FC236}">
                  <a16:creationId xmlns:a16="http://schemas.microsoft.com/office/drawing/2014/main" id="{9794D49A-1DC4-4063-B7B9-9FE464F159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35" name="Ovaal 34">
              <a:extLst>
                <a:ext uri="{FF2B5EF4-FFF2-40B4-BE49-F238E27FC236}">
                  <a16:creationId xmlns:a16="http://schemas.microsoft.com/office/drawing/2014/main" id="{FE5CEA50-34A9-4C6A-A1C0-45B7DD21806E}"/>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6" name="Rechthoek 35">
              <a:extLst>
                <a:ext uri="{FF2B5EF4-FFF2-40B4-BE49-F238E27FC236}">
                  <a16:creationId xmlns:a16="http://schemas.microsoft.com/office/drawing/2014/main" id="{AADF9815-6C59-493D-B8F5-87CBF6B4C32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38" name="Rechthoek 37">
              <a:extLst>
                <a:ext uri="{FF2B5EF4-FFF2-40B4-BE49-F238E27FC236}">
                  <a16:creationId xmlns:a16="http://schemas.microsoft.com/office/drawing/2014/main" id="{4BF058D3-9D18-4401-B642-3573A59794C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39" name="Ovaal 38">
              <a:extLst>
                <a:ext uri="{FF2B5EF4-FFF2-40B4-BE49-F238E27FC236}">
                  <a16:creationId xmlns:a16="http://schemas.microsoft.com/office/drawing/2014/main" id="{403A097F-92D8-4CE2-BB3B-B6E7A9F043E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0" name="Rechte verbindingslijn 39">
              <a:extLst>
                <a:ext uri="{FF2B5EF4-FFF2-40B4-BE49-F238E27FC236}">
                  <a16:creationId xmlns:a16="http://schemas.microsoft.com/office/drawing/2014/main" id="{CBB6C961-5724-46DA-B8E9-5232E5C09E5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41" name="Groep 40">
              <a:extLst>
                <a:ext uri="{FF2B5EF4-FFF2-40B4-BE49-F238E27FC236}">
                  <a16:creationId xmlns:a16="http://schemas.microsoft.com/office/drawing/2014/main" id="{5294B839-A802-4307-A362-B2AB85C5F687}"/>
                </a:ext>
              </a:extLst>
            </p:cNvPr>
            <p:cNvGrpSpPr/>
            <p:nvPr userDrawn="1"/>
          </p:nvGrpSpPr>
          <p:grpSpPr>
            <a:xfrm>
              <a:off x="-3437547" y="349413"/>
              <a:ext cx="2933825" cy="558875"/>
              <a:chOff x="-3419346" y="368233"/>
              <a:chExt cx="3904920" cy="743862"/>
            </a:xfrm>
          </p:grpSpPr>
          <p:sp>
            <p:nvSpPr>
              <p:cNvPr id="53" name="Rechthoek 52">
                <a:extLst>
                  <a:ext uri="{FF2B5EF4-FFF2-40B4-BE49-F238E27FC236}">
                    <a16:creationId xmlns:a16="http://schemas.microsoft.com/office/drawing/2014/main" id="{B4A8E0A5-DD48-4AA2-A734-DA30588CD8C1}"/>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54" name="Rechte verbindingslijn 53">
                <a:extLst>
                  <a:ext uri="{FF2B5EF4-FFF2-40B4-BE49-F238E27FC236}">
                    <a16:creationId xmlns:a16="http://schemas.microsoft.com/office/drawing/2014/main" id="{B53EE050-9EF8-4F57-BC25-3A6D2551F73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9B217540-5C9C-41F3-8762-40F320D1DC8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hthoek 55">
                <a:extLst>
                  <a:ext uri="{FF2B5EF4-FFF2-40B4-BE49-F238E27FC236}">
                    <a16:creationId xmlns:a16="http://schemas.microsoft.com/office/drawing/2014/main" id="{2A288292-DE8E-47B8-ABFF-07E620F8CED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57" name="Groep 56">
                <a:extLst>
                  <a:ext uri="{FF2B5EF4-FFF2-40B4-BE49-F238E27FC236}">
                    <a16:creationId xmlns:a16="http://schemas.microsoft.com/office/drawing/2014/main" id="{66317FA8-AB5E-4DB3-8A3A-8C805C035E95}"/>
                  </a:ext>
                </a:extLst>
              </p:cNvPr>
              <p:cNvGrpSpPr/>
              <p:nvPr userDrawn="1"/>
            </p:nvGrpSpPr>
            <p:grpSpPr>
              <a:xfrm>
                <a:off x="-3002834" y="720303"/>
                <a:ext cx="182598" cy="143759"/>
                <a:chOff x="-3310843" y="700986"/>
                <a:chExt cx="182598" cy="143759"/>
              </a:xfrm>
            </p:grpSpPr>
            <p:grpSp>
              <p:nvGrpSpPr>
                <p:cNvPr id="96" name="Groep 95">
                  <a:extLst>
                    <a:ext uri="{FF2B5EF4-FFF2-40B4-BE49-F238E27FC236}">
                      <a16:creationId xmlns:a16="http://schemas.microsoft.com/office/drawing/2014/main" id="{B9906C08-DB65-42BE-9B76-EB6D29E8F7E6}"/>
                    </a:ext>
                  </a:extLst>
                </p:cNvPr>
                <p:cNvGrpSpPr/>
                <p:nvPr userDrawn="1"/>
              </p:nvGrpSpPr>
              <p:grpSpPr>
                <a:xfrm>
                  <a:off x="-3310843" y="700986"/>
                  <a:ext cx="182598" cy="143759"/>
                  <a:chOff x="-3310843" y="700986"/>
                  <a:chExt cx="182598" cy="143759"/>
                </a:xfrm>
              </p:grpSpPr>
              <p:cxnSp>
                <p:nvCxnSpPr>
                  <p:cNvPr id="100" name="Rechte verbindingslijn 99">
                    <a:extLst>
                      <a:ext uri="{FF2B5EF4-FFF2-40B4-BE49-F238E27FC236}">
                        <a16:creationId xmlns:a16="http://schemas.microsoft.com/office/drawing/2014/main" id="{7720CCB9-18AF-44E7-9894-85BEAB49D5C3}"/>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1" name="Rechte verbindingslijn 100">
                    <a:extLst>
                      <a:ext uri="{FF2B5EF4-FFF2-40B4-BE49-F238E27FC236}">
                        <a16:creationId xmlns:a16="http://schemas.microsoft.com/office/drawing/2014/main" id="{43E31F21-E2DC-49DC-BDDC-0A34D76CFDE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2" name="Rechte verbindingslijn 101">
                    <a:extLst>
                      <a:ext uri="{FF2B5EF4-FFF2-40B4-BE49-F238E27FC236}">
                        <a16:creationId xmlns:a16="http://schemas.microsoft.com/office/drawing/2014/main" id="{B1A1FFD1-34FC-463B-8C02-F37997DCD460}"/>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3" name="Rechte verbindingslijn 102">
                    <a:extLst>
                      <a:ext uri="{FF2B5EF4-FFF2-40B4-BE49-F238E27FC236}">
                        <a16:creationId xmlns:a16="http://schemas.microsoft.com/office/drawing/2014/main" id="{3EB7C33A-AFD5-45D9-9D21-DC29EDD7E0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5D5F4D50-1712-46E5-8A63-51D53F9CB5B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7" name="Groep 96">
                  <a:extLst>
                    <a:ext uri="{FF2B5EF4-FFF2-40B4-BE49-F238E27FC236}">
                      <a16:creationId xmlns:a16="http://schemas.microsoft.com/office/drawing/2014/main" id="{C3A0979B-3AC4-4CEF-9FB3-4F11A7880D68}"/>
                    </a:ext>
                  </a:extLst>
                </p:cNvPr>
                <p:cNvGrpSpPr/>
                <p:nvPr userDrawn="1"/>
              </p:nvGrpSpPr>
              <p:grpSpPr>
                <a:xfrm flipH="1">
                  <a:off x="-3310774" y="735854"/>
                  <a:ext cx="88801" cy="72568"/>
                  <a:chOff x="-2091059" y="1395403"/>
                  <a:chExt cx="157316" cy="128558"/>
                </a:xfrm>
              </p:grpSpPr>
              <p:sp>
                <p:nvSpPr>
                  <p:cNvPr id="98" name="Rechthoek 97">
                    <a:extLst>
                      <a:ext uri="{FF2B5EF4-FFF2-40B4-BE49-F238E27FC236}">
                        <a16:creationId xmlns:a16="http://schemas.microsoft.com/office/drawing/2014/main" id="{34A793F9-8DF4-40A7-B527-9B8E26E08ED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9" name="Pijl: punthaak 98">
                    <a:extLst>
                      <a:ext uri="{FF2B5EF4-FFF2-40B4-BE49-F238E27FC236}">
                        <a16:creationId xmlns:a16="http://schemas.microsoft.com/office/drawing/2014/main" id="{9C5C241F-E15A-457B-B1BD-FC6A7FD0200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58" name="Groep 57">
                <a:extLst>
                  <a:ext uri="{FF2B5EF4-FFF2-40B4-BE49-F238E27FC236}">
                    <a16:creationId xmlns:a16="http://schemas.microsoft.com/office/drawing/2014/main" id="{A9A124B1-F2FA-4DD8-84DC-0B0D0BE7DAB3}"/>
                  </a:ext>
                </a:extLst>
              </p:cNvPr>
              <p:cNvGrpSpPr/>
              <p:nvPr userDrawn="1"/>
            </p:nvGrpSpPr>
            <p:grpSpPr>
              <a:xfrm>
                <a:off x="-3326107" y="720303"/>
                <a:ext cx="182598" cy="143759"/>
                <a:chOff x="-3634116" y="700986"/>
                <a:chExt cx="182598" cy="143759"/>
              </a:xfrm>
            </p:grpSpPr>
            <p:grpSp>
              <p:nvGrpSpPr>
                <p:cNvPr id="87" name="Groep 86">
                  <a:extLst>
                    <a:ext uri="{FF2B5EF4-FFF2-40B4-BE49-F238E27FC236}">
                      <a16:creationId xmlns:a16="http://schemas.microsoft.com/office/drawing/2014/main" id="{595A0B15-4602-4C78-B520-A763B3C02CBE}"/>
                    </a:ext>
                  </a:extLst>
                </p:cNvPr>
                <p:cNvGrpSpPr/>
                <p:nvPr userDrawn="1"/>
              </p:nvGrpSpPr>
              <p:grpSpPr>
                <a:xfrm>
                  <a:off x="-3634116" y="700986"/>
                  <a:ext cx="182598" cy="143759"/>
                  <a:chOff x="-3634116" y="700986"/>
                  <a:chExt cx="182598" cy="143759"/>
                </a:xfrm>
              </p:grpSpPr>
              <p:cxnSp>
                <p:nvCxnSpPr>
                  <p:cNvPr id="91" name="Rechte verbindingslijn 90">
                    <a:extLst>
                      <a:ext uri="{FF2B5EF4-FFF2-40B4-BE49-F238E27FC236}">
                        <a16:creationId xmlns:a16="http://schemas.microsoft.com/office/drawing/2014/main" id="{9205B479-DDF9-4D1E-8C52-7D3D0177E18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2471CBDB-912C-4766-8122-CCB7F5BA503E}"/>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9D83C2E7-FF3E-4085-9D8D-97CD02DECAA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B7619E6B-B037-49A4-9C75-2B61380966A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F4CFBD6F-1BE6-4474-A345-E796044FD55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8" name="Groep 87">
                  <a:extLst>
                    <a:ext uri="{FF2B5EF4-FFF2-40B4-BE49-F238E27FC236}">
                      <a16:creationId xmlns:a16="http://schemas.microsoft.com/office/drawing/2014/main" id="{F99219F4-8BEB-4594-BD88-75D154E8BC91}"/>
                    </a:ext>
                  </a:extLst>
                </p:cNvPr>
                <p:cNvGrpSpPr/>
                <p:nvPr userDrawn="1"/>
              </p:nvGrpSpPr>
              <p:grpSpPr>
                <a:xfrm>
                  <a:off x="-3634047" y="735854"/>
                  <a:ext cx="88801" cy="72568"/>
                  <a:chOff x="-2091059" y="1395403"/>
                  <a:chExt cx="157316" cy="128558"/>
                </a:xfrm>
              </p:grpSpPr>
              <p:sp>
                <p:nvSpPr>
                  <p:cNvPr id="89" name="Rechthoek 88">
                    <a:extLst>
                      <a:ext uri="{FF2B5EF4-FFF2-40B4-BE49-F238E27FC236}">
                        <a16:creationId xmlns:a16="http://schemas.microsoft.com/office/drawing/2014/main" id="{ECF2DCF5-C6A2-4D52-8F68-18478E553FC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0" name="Pijl: punthaak 89">
                    <a:extLst>
                      <a:ext uri="{FF2B5EF4-FFF2-40B4-BE49-F238E27FC236}">
                        <a16:creationId xmlns:a16="http://schemas.microsoft.com/office/drawing/2014/main" id="{C6E54AC2-F431-4DF7-BB54-F71A47D859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59" name="Rechte verbindingslijn 58">
                <a:extLst>
                  <a:ext uri="{FF2B5EF4-FFF2-40B4-BE49-F238E27FC236}">
                    <a16:creationId xmlns:a16="http://schemas.microsoft.com/office/drawing/2014/main" id="{DE6A4C61-BE49-4DBF-8D5B-C5DD270F55F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60" name="Rechte verbindingslijn 59">
                <a:extLst>
                  <a:ext uri="{FF2B5EF4-FFF2-40B4-BE49-F238E27FC236}">
                    <a16:creationId xmlns:a16="http://schemas.microsoft.com/office/drawing/2014/main" id="{FF420D17-05D5-4F80-948F-303558530F5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61" name="Groep 60">
                <a:extLst>
                  <a:ext uri="{FF2B5EF4-FFF2-40B4-BE49-F238E27FC236}">
                    <a16:creationId xmlns:a16="http://schemas.microsoft.com/office/drawing/2014/main" id="{5D4CEAB8-0E44-4A3C-A183-5FBCF07C9D23}"/>
                  </a:ext>
                </a:extLst>
              </p:cNvPr>
              <p:cNvGrpSpPr/>
              <p:nvPr userDrawn="1"/>
            </p:nvGrpSpPr>
            <p:grpSpPr>
              <a:xfrm>
                <a:off x="-2425037" y="370226"/>
                <a:ext cx="357690" cy="330595"/>
                <a:chOff x="-2721817" y="347336"/>
                <a:chExt cx="432805" cy="400021"/>
              </a:xfrm>
            </p:grpSpPr>
            <p:sp>
              <p:nvSpPr>
                <p:cNvPr id="76" name="Rechthoek 75">
                  <a:extLst>
                    <a:ext uri="{FF2B5EF4-FFF2-40B4-BE49-F238E27FC236}">
                      <a16:creationId xmlns:a16="http://schemas.microsoft.com/office/drawing/2014/main" id="{6ACB9F6E-FA2F-4B79-AE55-05B1220FB2C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7" name="Groep 76">
                  <a:extLst>
                    <a:ext uri="{FF2B5EF4-FFF2-40B4-BE49-F238E27FC236}">
                      <a16:creationId xmlns:a16="http://schemas.microsoft.com/office/drawing/2014/main" id="{448CBB69-B819-4293-8386-6271AE9A2E37}"/>
                    </a:ext>
                  </a:extLst>
                </p:cNvPr>
                <p:cNvGrpSpPr/>
                <p:nvPr userDrawn="1"/>
              </p:nvGrpSpPr>
              <p:grpSpPr>
                <a:xfrm>
                  <a:off x="-2652453" y="431583"/>
                  <a:ext cx="294076" cy="231526"/>
                  <a:chOff x="-3634116" y="700986"/>
                  <a:chExt cx="182598" cy="143759"/>
                </a:xfrm>
              </p:grpSpPr>
              <p:grpSp>
                <p:nvGrpSpPr>
                  <p:cNvPr id="78" name="Groep 77">
                    <a:extLst>
                      <a:ext uri="{FF2B5EF4-FFF2-40B4-BE49-F238E27FC236}">
                        <a16:creationId xmlns:a16="http://schemas.microsoft.com/office/drawing/2014/main" id="{10D50C6B-20A4-4BBE-8C40-E272FD3D28B5}"/>
                      </a:ext>
                    </a:extLst>
                  </p:cNvPr>
                  <p:cNvGrpSpPr/>
                  <p:nvPr userDrawn="1"/>
                </p:nvGrpSpPr>
                <p:grpSpPr>
                  <a:xfrm>
                    <a:off x="-3634116" y="700986"/>
                    <a:ext cx="182598" cy="143759"/>
                    <a:chOff x="-3634116" y="700986"/>
                    <a:chExt cx="182598" cy="143759"/>
                  </a:xfrm>
                </p:grpSpPr>
                <p:cxnSp>
                  <p:nvCxnSpPr>
                    <p:cNvPr id="82" name="Rechte verbindingslijn 81">
                      <a:extLst>
                        <a:ext uri="{FF2B5EF4-FFF2-40B4-BE49-F238E27FC236}">
                          <a16:creationId xmlns:a16="http://schemas.microsoft.com/office/drawing/2014/main" id="{EA2FD237-DB95-4ED4-98BC-96E7EACF489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3BED3B6D-DD4C-44EA-B4BC-3B354369EC2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B192B68C-A9F6-445E-B7A8-04E99123721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8BD2818C-31FB-4BD3-B43D-CBEC193B677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1AFB4CE-F254-4CEA-8A31-77C3E5DA509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5D1964DF-8BFC-4480-8750-0341EC319C92}"/>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799856A1-CE9B-48BD-B6BC-6F38984DD6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1" name="Pijl: punthaak 80">
                      <a:extLst>
                        <a:ext uri="{FF2B5EF4-FFF2-40B4-BE49-F238E27FC236}">
                          <a16:creationId xmlns:a16="http://schemas.microsoft.com/office/drawing/2014/main" id="{05EF423D-0FA0-40D0-ACC6-E5B3C66F8DF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62" name="Groep 61">
                <a:extLst>
                  <a:ext uri="{FF2B5EF4-FFF2-40B4-BE49-F238E27FC236}">
                    <a16:creationId xmlns:a16="http://schemas.microsoft.com/office/drawing/2014/main" id="{E8D30668-34B5-40D7-9FD1-40A64F18967C}"/>
                  </a:ext>
                </a:extLst>
              </p:cNvPr>
              <p:cNvGrpSpPr/>
              <p:nvPr userDrawn="1"/>
            </p:nvGrpSpPr>
            <p:grpSpPr>
              <a:xfrm>
                <a:off x="-2425037" y="781500"/>
                <a:ext cx="357690" cy="330595"/>
                <a:chOff x="-2721817" y="782525"/>
                <a:chExt cx="432805" cy="400021"/>
              </a:xfrm>
            </p:grpSpPr>
            <p:sp>
              <p:nvSpPr>
                <p:cNvPr id="65" name="Rechthoek 64">
                  <a:extLst>
                    <a:ext uri="{FF2B5EF4-FFF2-40B4-BE49-F238E27FC236}">
                      <a16:creationId xmlns:a16="http://schemas.microsoft.com/office/drawing/2014/main" id="{9E448C21-08FB-4010-B043-251E3C80C21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6" name="Groep 65">
                  <a:extLst>
                    <a:ext uri="{FF2B5EF4-FFF2-40B4-BE49-F238E27FC236}">
                      <a16:creationId xmlns:a16="http://schemas.microsoft.com/office/drawing/2014/main" id="{E5B99A00-1867-4BBC-8A25-51BB95449B7B}"/>
                    </a:ext>
                  </a:extLst>
                </p:cNvPr>
                <p:cNvGrpSpPr/>
                <p:nvPr userDrawn="1"/>
              </p:nvGrpSpPr>
              <p:grpSpPr>
                <a:xfrm>
                  <a:off x="-2652453" y="866772"/>
                  <a:ext cx="294076" cy="231526"/>
                  <a:chOff x="-3310843" y="700986"/>
                  <a:chExt cx="182598" cy="143759"/>
                </a:xfrm>
              </p:grpSpPr>
              <p:grpSp>
                <p:nvGrpSpPr>
                  <p:cNvPr id="67" name="Groep 66">
                    <a:extLst>
                      <a:ext uri="{FF2B5EF4-FFF2-40B4-BE49-F238E27FC236}">
                        <a16:creationId xmlns:a16="http://schemas.microsoft.com/office/drawing/2014/main" id="{A9DFA133-DE5E-4D9F-881B-3B3EC0EF8B46}"/>
                      </a:ext>
                    </a:extLst>
                  </p:cNvPr>
                  <p:cNvGrpSpPr/>
                  <p:nvPr userDrawn="1"/>
                </p:nvGrpSpPr>
                <p:grpSpPr>
                  <a:xfrm>
                    <a:off x="-3310843" y="700986"/>
                    <a:ext cx="182598" cy="143759"/>
                    <a:chOff x="-3310843" y="700986"/>
                    <a:chExt cx="182598" cy="143759"/>
                  </a:xfrm>
                </p:grpSpPr>
                <p:cxnSp>
                  <p:nvCxnSpPr>
                    <p:cNvPr id="71" name="Rechte verbindingslijn 70">
                      <a:extLst>
                        <a:ext uri="{FF2B5EF4-FFF2-40B4-BE49-F238E27FC236}">
                          <a16:creationId xmlns:a16="http://schemas.microsoft.com/office/drawing/2014/main" id="{BBB66CB2-C9FC-4954-9844-72C2B38499E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07040AD6-7E54-4497-9993-6D770637B1F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E40B46C9-99C2-425D-B2CC-9A2E9B4CF3F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9049775B-1BC5-40A5-AD54-6CE03D2350AB}"/>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0D0357E2-202F-4389-96DA-163CE8004EB2}"/>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8" name="Groep 67">
                    <a:extLst>
                      <a:ext uri="{FF2B5EF4-FFF2-40B4-BE49-F238E27FC236}">
                        <a16:creationId xmlns:a16="http://schemas.microsoft.com/office/drawing/2014/main" id="{0DDCCE4C-DD23-40AF-9F7D-5BA6B45AEB77}"/>
                      </a:ext>
                    </a:extLst>
                  </p:cNvPr>
                  <p:cNvGrpSpPr/>
                  <p:nvPr userDrawn="1"/>
                </p:nvGrpSpPr>
                <p:grpSpPr>
                  <a:xfrm flipH="1">
                    <a:off x="-3310774" y="735854"/>
                    <a:ext cx="88801" cy="72568"/>
                    <a:chOff x="-2091059" y="1395403"/>
                    <a:chExt cx="157316" cy="128558"/>
                  </a:xfrm>
                </p:grpSpPr>
                <p:sp>
                  <p:nvSpPr>
                    <p:cNvPr id="69" name="Rechthoek 68">
                      <a:extLst>
                        <a:ext uri="{FF2B5EF4-FFF2-40B4-BE49-F238E27FC236}">
                          <a16:creationId xmlns:a16="http://schemas.microsoft.com/office/drawing/2014/main" id="{C15DA3E9-E7BC-4C24-8819-0CE303E9AEF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0" name="Pijl: punthaak 69">
                      <a:extLst>
                        <a:ext uri="{FF2B5EF4-FFF2-40B4-BE49-F238E27FC236}">
                          <a16:creationId xmlns:a16="http://schemas.microsoft.com/office/drawing/2014/main" id="{AF66AF33-424D-41ED-8A85-36D6D6D7DCF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63" name="Rechthoek 62">
                <a:extLst>
                  <a:ext uri="{FF2B5EF4-FFF2-40B4-BE49-F238E27FC236}">
                    <a16:creationId xmlns:a16="http://schemas.microsoft.com/office/drawing/2014/main" id="{97578B4F-03A6-4B22-9AF4-FDD8B81749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64" name="Rechthoek 63">
                <a:extLst>
                  <a:ext uri="{FF2B5EF4-FFF2-40B4-BE49-F238E27FC236}">
                    <a16:creationId xmlns:a16="http://schemas.microsoft.com/office/drawing/2014/main" id="{144AB55C-528B-420C-B4BE-05119D07D9E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42" name="Rechte verbindingslijn 41">
              <a:extLst>
                <a:ext uri="{FF2B5EF4-FFF2-40B4-BE49-F238E27FC236}">
                  <a16:creationId xmlns:a16="http://schemas.microsoft.com/office/drawing/2014/main" id="{A4866447-547D-4DD4-8B64-1FD92E70DEB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43" name="Rechthoek 42">
              <a:extLst>
                <a:ext uri="{FF2B5EF4-FFF2-40B4-BE49-F238E27FC236}">
                  <a16:creationId xmlns:a16="http://schemas.microsoft.com/office/drawing/2014/main" id="{D9283934-A728-44B2-88FC-48D0CC3F529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4" name="Ovaal 43">
              <a:extLst>
                <a:ext uri="{FF2B5EF4-FFF2-40B4-BE49-F238E27FC236}">
                  <a16:creationId xmlns:a16="http://schemas.microsoft.com/office/drawing/2014/main" id="{535D3BD5-1ABD-4DCE-A0FC-ECA98C9A1B0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5" name="Rechthoek 44">
              <a:extLst>
                <a:ext uri="{FF2B5EF4-FFF2-40B4-BE49-F238E27FC236}">
                  <a16:creationId xmlns:a16="http://schemas.microsoft.com/office/drawing/2014/main" id="{330BFB55-B7D1-495B-B6EF-44DDF3D35B2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46" name="Ovaal 45">
              <a:extLst>
                <a:ext uri="{FF2B5EF4-FFF2-40B4-BE49-F238E27FC236}">
                  <a16:creationId xmlns:a16="http://schemas.microsoft.com/office/drawing/2014/main" id="{F50B54A6-6EC4-4073-A3A7-FAEEDD336EB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7" name="Rechthoek 46">
              <a:extLst>
                <a:ext uri="{FF2B5EF4-FFF2-40B4-BE49-F238E27FC236}">
                  <a16:creationId xmlns:a16="http://schemas.microsoft.com/office/drawing/2014/main" id="{7436317B-30DD-4932-9B10-D1A3F02170E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48" name="Ovaal 47">
              <a:extLst>
                <a:ext uri="{FF2B5EF4-FFF2-40B4-BE49-F238E27FC236}">
                  <a16:creationId xmlns:a16="http://schemas.microsoft.com/office/drawing/2014/main" id="{937D8323-614E-4228-9EEB-1128017C3A2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9" name="Rechthoek 48">
              <a:extLst>
                <a:ext uri="{FF2B5EF4-FFF2-40B4-BE49-F238E27FC236}">
                  <a16:creationId xmlns:a16="http://schemas.microsoft.com/office/drawing/2014/main" id="{75F1A5AA-DDEE-462A-90B1-47F0163BBE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50" name="Ovaal 49">
              <a:extLst>
                <a:ext uri="{FF2B5EF4-FFF2-40B4-BE49-F238E27FC236}">
                  <a16:creationId xmlns:a16="http://schemas.microsoft.com/office/drawing/2014/main" id="{9DBC2691-EB88-4F3A-A92C-BE48C354C0A3}"/>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51" name="Rechthoek 50">
              <a:extLst>
                <a:ext uri="{FF2B5EF4-FFF2-40B4-BE49-F238E27FC236}">
                  <a16:creationId xmlns:a16="http://schemas.microsoft.com/office/drawing/2014/main" id="{CA831DF4-0770-4A3B-9238-76397A688A44}"/>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52" name="Rechthoek 51">
              <a:extLst>
                <a:ext uri="{FF2B5EF4-FFF2-40B4-BE49-F238E27FC236}">
                  <a16:creationId xmlns:a16="http://schemas.microsoft.com/office/drawing/2014/main" id="{40865AC4-B990-4A6A-BF2E-1586BD71F2F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8" name="Instructie">
            <a:extLst>
              <a:ext uri="{FF2B5EF4-FFF2-40B4-BE49-F238E27FC236}">
                <a16:creationId xmlns:a16="http://schemas.microsoft.com/office/drawing/2014/main" id="{4C2D8C65-1A20-4EE9-8048-11BF0932248C}"/>
              </a:ext>
            </a:extLst>
          </p:cNvPr>
          <p:cNvGrpSpPr/>
          <p:nvPr userDrawn="1"/>
        </p:nvGrpSpPr>
        <p:grpSpPr>
          <a:xfrm>
            <a:off x="12391601" y="0"/>
            <a:ext cx="3183678" cy="4439101"/>
            <a:chOff x="12391601" y="0"/>
            <a:chExt cx="3183678" cy="4439101"/>
          </a:xfrm>
        </p:grpSpPr>
        <p:sp>
          <p:nvSpPr>
            <p:cNvPr id="110" name="Rechthoek 109">
              <a:extLst>
                <a:ext uri="{FF2B5EF4-FFF2-40B4-BE49-F238E27FC236}">
                  <a16:creationId xmlns:a16="http://schemas.microsoft.com/office/drawing/2014/main" id="{1E0BA8B9-8701-4ACE-B93D-9CCCB7B4B04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11" name="Ovaal 110">
              <a:extLst>
                <a:ext uri="{FF2B5EF4-FFF2-40B4-BE49-F238E27FC236}">
                  <a16:creationId xmlns:a16="http://schemas.microsoft.com/office/drawing/2014/main" id="{EFACD24D-637B-4D56-A8ED-F7399272E5F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2" name="Rechte verbindingslijn 111">
              <a:extLst>
                <a:ext uri="{FF2B5EF4-FFF2-40B4-BE49-F238E27FC236}">
                  <a16:creationId xmlns:a16="http://schemas.microsoft.com/office/drawing/2014/main" id="{C23F2443-35A2-4D71-AC8B-3D3D5B38CE6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3" name="Rechte verbindingslijn 112">
              <a:extLst>
                <a:ext uri="{FF2B5EF4-FFF2-40B4-BE49-F238E27FC236}">
                  <a16:creationId xmlns:a16="http://schemas.microsoft.com/office/drawing/2014/main" id="{CCD406F7-B7AA-450D-AA6D-0E45E9880A7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4" name="Rechthoek 113">
              <a:extLst>
                <a:ext uri="{FF2B5EF4-FFF2-40B4-BE49-F238E27FC236}">
                  <a16:creationId xmlns:a16="http://schemas.microsoft.com/office/drawing/2014/main" id="{F1A15129-E676-4565-B127-A95DF3DEBC6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82F2721B-90C2-480F-92B5-DAD52BB45C25}"/>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16" name="Ovaal 115">
              <a:extLst>
                <a:ext uri="{FF2B5EF4-FFF2-40B4-BE49-F238E27FC236}">
                  <a16:creationId xmlns:a16="http://schemas.microsoft.com/office/drawing/2014/main" id="{CE4744A7-23F4-4091-A35D-674F7A3C705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7" name="Rechthoek 116">
              <a:extLst>
                <a:ext uri="{FF2B5EF4-FFF2-40B4-BE49-F238E27FC236}">
                  <a16:creationId xmlns:a16="http://schemas.microsoft.com/office/drawing/2014/main" id="{E4EF4737-1030-4207-B29E-A3FD13A5C9A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8" name="Groep 117">
              <a:extLst>
                <a:ext uri="{FF2B5EF4-FFF2-40B4-BE49-F238E27FC236}">
                  <a16:creationId xmlns:a16="http://schemas.microsoft.com/office/drawing/2014/main" id="{102B2D70-460D-482C-AC64-87206D758233}"/>
                </a:ext>
              </a:extLst>
            </p:cNvPr>
            <p:cNvGrpSpPr/>
            <p:nvPr userDrawn="1"/>
          </p:nvGrpSpPr>
          <p:grpSpPr>
            <a:xfrm>
              <a:off x="12757282" y="2184550"/>
              <a:ext cx="825500" cy="209550"/>
              <a:chOff x="13504624" y="2482850"/>
              <a:chExt cx="825500" cy="209550"/>
            </a:xfrm>
          </p:grpSpPr>
          <p:sp>
            <p:nvSpPr>
              <p:cNvPr id="146" name="Rechthoek 145">
                <a:extLst>
                  <a:ext uri="{FF2B5EF4-FFF2-40B4-BE49-F238E27FC236}">
                    <a16:creationId xmlns:a16="http://schemas.microsoft.com/office/drawing/2014/main" id="{7A9503A6-F929-4CA4-83F2-37606FE378F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47" name="Rechte verbindingslijn 146">
                <a:extLst>
                  <a:ext uri="{FF2B5EF4-FFF2-40B4-BE49-F238E27FC236}">
                    <a16:creationId xmlns:a16="http://schemas.microsoft.com/office/drawing/2014/main" id="{B9E67448-F753-46C7-AC16-56A64353963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8" name="Gelijkbenige driehoek 147">
                <a:extLst>
                  <a:ext uri="{FF2B5EF4-FFF2-40B4-BE49-F238E27FC236}">
                    <a16:creationId xmlns:a16="http://schemas.microsoft.com/office/drawing/2014/main" id="{7C0ADA07-D056-4252-887F-B749AC628FD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19" name="Groep 118">
              <a:extLst>
                <a:ext uri="{FF2B5EF4-FFF2-40B4-BE49-F238E27FC236}">
                  <a16:creationId xmlns:a16="http://schemas.microsoft.com/office/drawing/2014/main" id="{D4F71311-3D82-40BC-AD50-DE65B952D351}"/>
                </a:ext>
              </a:extLst>
            </p:cNvPr>
            <p:cNvGrpSpPr/>
            <p:nvPr userDrawn="1"/>
          </p:nvGrpSpPr>
          <p:grpSpPr>
            <a:xfrm>
              <a:off x="12757282" y="1141626"/>
              <a:ext cx="294789" cy="318834"/>
              <a:chOff x="14466489" y="1001522"/>
              <a:chExt cx="290627" cy="314333"/>
            </a:xfrm>
          </p:grpSpPr>
          <p:sp>
            <p:nvSpPr>
              <p:cNvPr id="140" name="Rechthoek 139">
                <a:extLst>
                  <a:ext uri="{FF2B5EF4-FFF2-40B4-BE49-F238E27FC236}">
                    <a16:creationId xmlns:a16="http://schemas.microsoft.com/office/drawing/2014/main" id="{27F0647C-D063-4452-BB5D-F035EDC20E8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41" name="Ovaal 140">
                <a:extLst>
                  <a:ext uri="{FF2B5EF4-FFF2-40B4-BE49-F238E27FC236}">
                    <a16:creationId xmlns:a16="http://schemas.microsoft.com/office/drawing/2014/main" id="{3E2C9923-2593-49DE-847F-D359E02D56F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2" name="Vrije vorm: vorm 141">
                <a:extLst>
                  <a:ext uri="{FF2B5EF4-FFF2-40B4-BE49-F238E27FC236}">
                    <a16:creationId xmlns:a16="http://schemas.microsoft.com/office/drawing/2014/main" id="{5A0FDB99-C5AD-4BCB-88DF-C9ED15D2915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3" name="Rechthoek: afgeronde hoeken 142">
                <a:extLst>
                  <a:ext uri="{FF2B5EF4-FFF2-40B4-BE49-F238E27FC236}">
                    <a16:creationId xmlns:a16="http://schemas.microsoft.com/office/drawing/2014/main" id="{4F742721-C030-49FB-AFBA-A1661920E62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44" name="Rechte verbindingslijn 143">
                <a:extLst>
                  <a:ext uri="{FF2B5EF4-FFF2-40B4-BE49-F238E27FC236}">
                    <a16:creationId xmlns:a16="http://schemas.microsoft.com/office/drawing/2014/main" id="{C0667A74-8D0B-4A91-86B3-61125658CF4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5" name="Rechte verbindingslijn 144">
                <a:extLst>
                  <a:ext uri="{FF2B5EF4-FFF2-40B4-BE49-F238E27FC236}">
                    <a16:creationId xmlns:a16="http://schemas.microsoft.com/office/drawing/2014/main" id="{F883EE7C-C93D-4CBE-AE5E-C8DF47CB55B5}"/>
                  </a:ext>
                </a:extLst>
              </p:cNvPr>
              <p:cNvCxnSpPr>
                <a:cxnSpLocks/>
                <a:stCxn id="14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0" name="Ovaal 119">
              <a:extLst>
                <a:ext uri="{FF2B5EF4-FFF2-40B4-BE49-F238E27FC236}">
                  <a16:creationId xmlns:a16="http://schemas.microsoft.com/office/drawing/2014/main" id="{6244CBF8-0614-4F9B-9D3A-06E298DDF85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1" name="Rechthoek 120">
              <a:extLst>
                <a:ext uri="{FF2B5EF4-FFF2-40B4-BE49-F238E27FC236}">
                  <a16:creationId xmlns:a16="http://schemas.microsoft.com/office/drawing/2014/main" id="{479E4B1E-ADCA-4B1F-AC20-B6AEA696D58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2" name="Rechte verbindingslijn 121">
              <a:extLst>
                <a:ext uri="{FF2B5EF4-FFF2-40B4-BE49-F238E27FC236}">
                  <a16:creationId xmlns:a16="http://schemas.microsoft.com/office/drawing/2014/main" id="{23D6BB54-C5C9-4E42-A099-3F7ECEF840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3" name="Groep 122">
              <a:extLst>
                <a:ext uri="{FF2B5EF4-FFF2-40B4-BE49-F238E27FC236}">
                  <a16:creationId xmlns:a16="http://schemas.microsoft.com/office/drawing/2014/main" id="{FACBA970-A3D7-4A0A-BBA7-2385AECED7B2}"/>
                </a:ext>
              </a:extLst>
            </p:cNvPr>
            <p:cNvGrpSpPr/>
            <p:nvPr userDrawn="1"/>
          </p:nvGrpSpPr>
          <p:grpSpPr>
            <a:xfrm>
              <a:off x="12696514" y="3701158"/>
              <a:ext cx="514284" cy="612918"/>
              <a:chOff x="12682980" y="3403241"/>
              <a:chExt cx="622284" cy="741632"/>
            </a:xfrm>
          </p:grpSpPr>
          <p:grpSp>
            <p:nvGrpSpPr>
              <p:cNvPr id="124" name="Groep 123">
                <a:extLst>
                  <a:ext uri="{FF2B5EF4-FFF2-40B4-BE49-F238E27FC236}">
                    <a16:creationId xmlns:a16="http://schemas.microsoft.com/office/drawing/2014/main" id="{462F0A36-95DD-49C1-ABBF-F26B26949AE4}"/>
                  </a:ext>
                </a:extLst>
              </p:cNvPr>
              <p:cNvGrpSpPr/>
              <p:nvPr userDrawn="1"/>
            </p:nvGrpSpPr>
            <p:grpSpPr>
              <a:xfrm>
                <a:off x="12771568" y="3403241"/>
                <a:ext cx="467138" cy="448489"/>
                <a:chOff x="12782195" y="3403241"/>
                <a:chExt cx="467138" cy="448489"/>
              </a:xfrm>
            </p:grpSpPr>
            <p:grpSp>
              <p:nvGrpSpPr>
                <p:cNvPr id="127" name="Groep 126">
                  <a:extLst>
                    <a:ext uri="{FF2B5EF4-FFF2-40B4-BE49-F238E27FC236}">
                      <a16:creationId xmlns:a16="http://schemas.microsoft.com/office/drawing/2014/main" id="{64E124F8-F57C-495F-9FBC-B56D00D15480}"/>
                    </a:ext>
                  </a:extLst>
                </p:cNvPr>
                <p:cNvGrpSpPr/>
                <p:nvPr userDrawn="1"/>
              </p:nvGrpSpPr>
              <p:grpSpPr>
                <a:xfrm>
                  <a:off x="12782195" y="3403241"/>
                  <a:ext cx="412967" cy="393907"/>
                  <a:chOff x="13554906" y="3320109"/>
                  <a:chExt cx="443906" cy="423419"/>
                </a:xfrm>
              </p:grpSpPr>
              <p:grpSp>
                <p:nvGrpSpPr>
                  <p:cNvPr id="134" name="Groep 133">
                    <a:extLst>
                      <a:ext uri="{FF2B5EF4-FFF2-40B4-BE49-F238E27FC236}">
                        <a16:creationId xmlns:a16="http://schemas.microsoft.com/office/drawing/2014/main" id="{E4EE00DC-3B76-40D4-A35B-235924C5AC16}"/>
                      </a:ext>
                    </a:extLst>
                  </p:cNvPr>
                  <p:cNvGrpSpPr/>
                  <p:nvPr userDrawn="1"/>
                </p:nvGrpSpPr>
                <p:grpSpPr>
                  <a:xfrm>
                    <a:off x="13554906" y="3320109"/>
                    <a:ext cx="443906" cy="423419"/>
                    <a:chOff x="12909684" y="1276143"/>
                    <a:chExt cx="443906" cy="423419"/>
                  </a:xfrm>
                </p:grpSpPr>
                <p:sp>
                  <p:nvSpPr>
                    <p:cNvPr id="137" name="Rechthoek 136">
                      <a:extLst>
                        <a:ext uri="{FF2B5EF4-FFF2-40B4-BE49-F238E27FC236}">
                          <a16:creationId xmlns:a16="http://schemas.microsoft.com/office/drawing/2014/main" id="{33026DEF-7F69-4325-AB21-1337416CAF9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D4872CA8-D714-4B2A-ADF3-5F12CE2449F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9" name="Ovaal 138">
                      <a:extLst>
                        <a:ext uri="{FF2B5EF4-FFF2-40B4-BE49-F238E27FC236}">
                          <a16:creationId xmlns:a16="http://schemas.microsoft.com/office/drawing/2014/main" id="{C18F42FC-BCE3-430F-B728-D5C2C73F91D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35" name="Afbeelding 134">
                    <a:extLst>
                      <a:ext uri="{FF2B5EF4-FFF2-40B4-BE49-F238E27FC236}">
                        <a16:creationId xmlns:a16="http://schemas.microsoft.com/office/drawing/2014/main" id="{DB65E27D-E10E-473C-8CD2-CE7D7A1BD5A9}"/>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36" name="Afbeelding 135">
                    <a:extLst>
                      <a:ext uri="{FF2B5EF4-FFF2-40B4-BE49-F238E27FC236}">
                        <a16:creationId xmlns:a16="http://schemas.microsoft.com/office/drawing/2014/main" id="{49A9AD0B-E321-4E44-858C-16A67D22B0B4}"/>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28" name="Groep 127">
                  <a:extLst>
                    <a:ext uri="{FF2B5EF4-FFF2-40B4-BE49-F238E27FC236}">
                      <a16:creationId xmlns:a16="http://schemas.microsoft.com/office/drawing/2014/main" id="{FF73719F-9E08-43DF-A618-D630E2689A5D}"/>
                    </a:ext>
                  </a:extLst>
                </p:cNvPr>
                <p:cNvGrpSpPr/>
                <p:nvPr userDrawn="1"/>
              </p:nvGrpSpPr>
              <p:grpSpPr>
                <a:xfrm>
                  <a:off x="13103513" y="3705268"/>
                  <a:ext cx="145820" cy="146462"/>
                  <a:chOff x="13096169" y="3602278"/>
                  <a:chExt cx="145820" cy="146462"/>
                </a:xfrm>
              </p:grpSpPr>
              <p:sp>
                <p:nvSpPr>
                  <p:cNvPr id="132" name="Rechthoek 131">
                    <a:extLst>
                      <a:ext uri="{FF2B5EF4-FFF2-40B4-BE49-F238E27FC236}">
                        <a16:creationId xmlns:a16="http://schemas.microsoft.com/office/drawing/2014/main" id="{3014DD29-93D4-4FBD-A362-9C4CC9C82D3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3" name="Rechthoek 132">
                    <a:extLst>
                      <a:ext uri="{FF2B5EF4-FFF2-40B4-BE49-F238E27FC236}">
                        <a16:creationId xmlns:a16="http://schemas.microsoft.com/office/drawing/2014/main" id="{1722C392-3B1D-48B0-B7A7-013517F2E0A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29" name="Groep 128">
                  <a:extLst>
                    <a:ext uri="{FF2B5EF4-FFF2-40B4-BE49-F238E27FC236}">
                      <a16:creationId xmlns:a16="http://schemas.microsoft.com/office/drawing/2014/main" id="{74E27EBE-7FC5-428C-8D08-F9867D7933FB}"/>
                    </a:ext>
                  </a:extLst>
                </p:cNvPr>
                <p:cNvGrpSpPr/>
                <p:nvPr userDrawn="1"/>
              </p:nvGrpSpPr>
              <p:grpSpPr>
                <a:xfrm rot="10800000">
                  <a:off x="13061402" y="3665637"/>
                  <a:ext cx="145820" cy="146462"/>
                  <a:chOff x="13096169" y="3602278"/>
                  <a:chExt cx="145820" cy="146462"/>
                </a:xfrm>
              </p:grpSpPr>
              <p:sp>
                <p:nvSpPr>
                  <p:cNvPr id="130" name="Rechthoek 129">
                    <a:extLst>
                      <a:ext uri="{FF2B5EF4-FFF2-40B4-BE49-F238E27FC236}">
                        <a16:creationId xmlns:a16="http://schemas.microsoft.com/office/drawing/2014/main" id="{F3998B7F-26A9-44A6-8D6E-B02EB95773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1" name="Rechthoek 130">
                    <a:extLst>
                      <a:ext uri="{FF2B5EF4-FFF2-40B4-BE49-F238E27FC236}">
                        <a16:creationId xmlns:a16="http://schemas.microsoft.com/office/drawing/2014/main" id="{030FDE6F-59A5-40EE-81C4-6C4C2BF554B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25" name="Rechthoek 124">
                <a:extLst>
                  <a:ext uri="{FF2B5EF4-FFF2-40B4-BE49-F238E27FC236}">
                    <a16:creationId xmlns:a16="http://schemas.microsoft.com/office/drawing/2014/main" id="{5B75ABAD-DA79-49E3-A744-03124A980E4D}"/>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26" name="Gelijkbenige driehoek 125">
                <a:extLst>
                  <a:ext uri="{FF2B5EF4-FFF2-40B4-BE49-F238E27FC236}">
                    <a16:creationId xmlns:a16="http://schemas.microsoft.com/office/drawing/2014/main" id="{2B758CAA-9567-43C4-91E9-33A68BF4F07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Tree>
    <p:extLst>
      <p:ext uri="{BB962C8B-B14F-4D97-AF65-F5344CB8AC3E}">
        <p14:creationId xmlns:p14="http://schemas.microsoft.com/office/powerpoint/2010/main" val="30069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AFBEELDING (L)">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16">
            <a:extLst>
              <a:ext uri="{FF2B5EF4-FFF2-40B4-BE49-F238E27FC236}">
                <a16:creationId xmlns:a16="http://schemas.microsoft.com/office/drawing/2014/main" id="{F642C567-C12A-4087-8979-6338C128A3AF}"/>
              </a:ext>
            </a:extLst>
          </p:cNvPr>
          <p:cNvSpPr>
            <a:spLocks noGrp="1"/>
          </p:cNvSpPr>
          <p:nvPr>
            <p:ph type="pic" sz="quarter" idx="13" hasCustomPrompt="1"/>
          </p:nvPr>
        </p:nvSpPr>
        <p:spPr>
          <a:xfrm>
            <a:off x="4727936" y="0"/>
            <a:ext cx="7464062" cy="6858000"/>
          </a:xfrm>
          <a:solidFill>
            <a:schemeClr val="bg2">
              <a:lumMod val="20000"/>
              <a:lumOff val="80000"/>
            </a:schemeClr>
          </a:solidFill>
        </p:spPr>
        <p:txBody>
          <a:bodyPr tIns="2880000"/>
          <a:lstStyle>
            <a:lvl1pPr marL="0" indent="0" algn="ctr">
              <a:buNone/>
              <a:defRPr sz="1200" i="1">
                <a:solidFill>
                  <a:schemeClr val="bg2">
                    <a:lumMod val="50000"/>
                  </a:schemeClr>
                </a:solidFill>
              </a:defRPr>
            </a:lvl1pPr>
          </a:lstStyle>
          <a:p>
            <a:r>
              <a:rPr lang="nl-NL" dirty="0"/>
              <a:t>Klik op onderstaand pictogram om een afbeelding in te voegen</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99998" y="720000"/>
            <a:ext cx="3359937" cy="543999"/>
          </a:xfrm>
        </p:spPr>
        <p:txBody>
          <a:bodyPr/>
          <a:lstStyle>
            <a:lvl1pPr>
              <a:defRPr/>
            </a:lvl1pPr>
          </a:lstStyle>
          <a:p>
            <a:r>
              <a:rPr lang="nl-NL" noProof="0" dirty="0"/>
              <a:t>Voeg een titel in</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368000" y="1552790"/>
            <a:ext cx="2891935" cy="450106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93B0BB30-2D60-4824-B2BA-B82D736572BE}" type="datetime3">
              <a:rPr lang="nl-NL" noProof="0" smtClean="0"/>
              <a:t>13/11/23</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Invoegen &gt; Koptekst en voettekst</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A253B553-DB99-4F0C-8253-8B4A3DFB2405}"/>
              </a:ext>
            </a:extLst>
          </p:cNvPr>
          <p:cNvSpPr/>
          <p:nvPr userDrawn="1"/>
        </p:nvSpPr>
        <p:spPr>
          <a:xfrm>
            <a:off x="4099584" y="-491319"/>
            <a:ext cx="3992832" cy="3002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l-NL" sz="2800" cap="all" baseline="0" noProof="0" dirty="0">
                <a:solidFill>
                  <a:schemeClr val="accent1"/>
                </a:solidFill>
                <a:latin typeface="+mj-lt"/>
              </a:rPr>
              <a:t>TEKST / AFBEELDING (L)</a:t>
            </a:r>
          </a:p>
        </p:txBody>
      </p:sp>
      <p:grpSp>
        <p:nvGrpSpPr>
          <p:cNvPr id="10" name="GRID" hidden="1">
            <a:extLst>
              <a:ext uri="{FF2B5EF4-FFF2-40B4-BE49-F238E27FC236}">
                <a16:creationId xmlns:a16="http://schemas.microsoft.com/office/drawing/2014/main" id="{CD00BE49-8745-4E59-A325-DF09886D13CE}"/>
              </a:ext>
            </a:extLst>
          </p:cNvPr>
          <p:cNvGrpSpPr/>
          <p:nvPr userDrawn="1"/>
        </p:nvGrpSpPr>
        <p:grpSpPr>
          <a:xfrm>
            <a:off x="-4482" y="0"/>
            <a:ext cx="12196482" cy="6867680"/>
            <a:chOff x="-4482" y="0"/>
            <a:chExt cx="12196482" cy="6867680"/>
          </a:xfrm>
          <a:solidFill>
            <a:srgbClr val="000000">
              <a:alpha val="30000"/>
            </a:srgbClr>
          </a:solidFill>
        </p:grpSpPr>
        <p:sp>
          <p:nvSpPr>
            <p:cNvPr id="26" name="Rechthoek 25">
              <a:extLst>
                <a:ext uri="{FF2B5EF4-FFF2-40B4-BE49-F238E27FC236}">
                  <a16:creationId xmlns:a16="http://schemas.microsoft.com/office/drawing/2014/main" id="{C798974E-A3CC-46F5-A93E-BEE1F635528C}"/>
                </a:ext>
              </a:extLst>
            </p:cNvPr>
            <p:cNvSpPr/>
            <p:nvPr userDrawn="1"/>
          </p:nvSpPr>
          <p:spPr>
            <a:xfrm>
              <a:off x="4259936" y="0"/>
              <a:ext cx="47248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4B495C-B28B-4DF9-B35F-07BA8A47C092}"/>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E215F8B-C4A6-4CEA-9BE3-259C676D7032}"/>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7AF4BC6-2D64-4B08-A1CB-61D75035E2C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CD3C6B0-FFE2-4FF6-8A3A-2E790AE22641}"/>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B1A6C6F-7CC6-4D4F-978C-8EEE1375736E}"/>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E9BE1316-2F0A-493C-92ED-42148032014C}"/>
                </a:ext>
              </a:extLst>
            </p:cNvPr>
            <p:cNvSpPr/>
            <p:nvPr userDrawn="1"/>
          </p:nvSpPr>
          <p:spPr>
            <a:xfrm>
              <a:off x="-4482" y="6059000"/>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277FB2C8-8EC7-451A-8C75-2F61C2C3083F}"/>
                </a:ext>
              </a:extLst>
            </p:cNvPr>
            <p:cNvSpPr/>
            <p:nvPr userDrawn="1"/>
          </p:nvSpPr>
          <p:spPr>
            <a:xfrm>
              <a:off x="-4482" y="1264791"/>
              <a:ext cx="12196482"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B4E9FE10-A1DF-494E-BD93-960DCBDC29FB}"/>
              </a:ext>
            </a:extLst>
          </p:cNvPr>
          <p:cNvGrpSpPr/>
          <p:nvPr userDrawn="1"/>
        </p:nvGrpSpPr>
        <p:grpSpPr>
          <a:xfrm>
            <a:off x="-36096" y="1528010"/>
            <a:ext cx="795818" cy="5342020"/>
            <a:chOff x="-36096" y="1528010"/>
            <a:chExt cx="795818" cy="5342020"/>
          </a:xfrm>
        </p:grpSpPr>
        <p:sp>
          <p:nvSpPr>
            <p:cNvPr id="22" name="Vrije vorm: vorm 21">
              <a:extLst>
                <a:ext uri="{FF2B5EF4-FFF2-40B4-BE49-F238E27FC236}">
                  <a16:creationId xmlns:a16="http://schemas.microsoft.com/office/drawing/2014/main" id="{1CD0E4C0-BCA1-4163-BECF-C04C85CA2FB2}"/>
                </a:ext>
              </a:extLst>
            </p:cNvPr>
            <p:cNvSpPr/>
            <p:nvPr userDrawn="1"/>
          </p:nvSpPr>
          <p:spPr>
            <a:xfrm>
              <a:off x="-36096" y="1528010"/>
              <a:ext cx="685861" cy="3537284"/>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vorm 22">
              <a:extLst>
                <a:ext uri="{FF2B5EF4-FFF2-40B4-BE49-F238E27FC236}">
                  <a16:creationId xmlns:a16="http://schemas.microsoft.com/office/drawing/2014/main" id="{516ACD3F-FE03-4229-B7AA-DC5B531DAF77}"/>
                </a:ext>
              </a:extLst>
            </p:cNvPr>
            <p:cNvSpPr/>
            <p:nvPr userDrawn="1"/>
          </p:nvSpPr>
          <p:spPr>
            <a:xfrm>
              <a:off x="-26635" y="2526631"/>
              <a:ext cx="786357" cy="4343399"/>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 name="connsiteX0" fmla="*/ 0 w 722917"/>
                <a:gd name="connsiteY0" fmla="*/ 0 h 3508130"/>
                <a:gd name="connsiteX1" fmla="*/ 685799 w 722917"/>
                <a:gd name="connsiteY1" fmla="*/ 1744580 h 3508130"/>
                <a:gd name="connsiteX2" fmla="*/ 326582 w 722917"/>
                <a:gd name="connsiteY2" fmla="*/ 3508130 h 3508130"/>
                <a:gd name="connsiteX0" fmla="*/ 0 w 700380"/>
                <a:gd name="connsiteY0" fmla="*/ 0 h 3508130"/>
                <a:gd name="connsiteX1" fmla="*/ 685799 w 700380"/>
                <a:gd name="connsiteY1" fmla="*/ 1744580 h 3508130"/>
                <a:gd name="connsiteX2" fmla="*/ 326582 w 700380"/>
                <a:gd name="connsiteY2" fmla="*/ 3508130 h 3508130"/>
                <a:gd name="connsiteX0" fmla="*/ 0 w 731627"/>
                <a:gd name="connsiteY0" fmla="*/ 0 h 3508130"/>
                <a:gd name="connsiteX1" fmla="*/ 719413 w 731627"/>
                <a:gd name="connsiteY1" fmla="*/ 1744580 h 3508130"/>
                <a:gd name="connsiteX2" fmla="*/ 326582 w 731627"/>
                <a:gd name="connsiteY2" fmla="*/ 3508130 h 3508130"/>
                <a:gd name="connsiteX0" fmla="*/ 0 w 729939"/>
                <a:gd name="connsiteY0" fmla="*/ 0 h 3508130"/>
                <a:gd name="connsiteX1" fmla="*/ 719413 w 729939"/>
                <a:gd name="connsiteY1" fmla="*/ 1744580 h 3508130"/>
                <a:gd name="connsiteX2" fmla="*/ 326582 w 729939"/>
                <a:gd name="connsiteY2" fmla="*/ 3508130 h 3508130"/>
                <a:gd name="connsiteX0" fmla="*/ 0 w 724539"/>
                <a:gd name="connsiteY0" fmla="*/ 0 h 3508130"/>
                <a:gd name="connsiteX1" fmla="*/ 719413 w 724539"/>
                <a:gd name="connsiteY1" fmla="*/ 1744580 h 3508130"/>
                <a:gd name="connsiteX2" fmla="*/ 326582 w 724539"/>
                <a:gd name="connsiteY2" fmla="*/ 3508130 h 3508130"/>
                <a:gd name="connsiteX0" fmla="*/ 0 w 732294"/>
                <a:gd name="connsiteY0" fmla="*/ 0 h 3508130"/>
                <a:gd name="connsiteX1" fmla="*/ 719413 w 732294"/>
                <a:gd name="connsiteY1" fmla="*/ 1744580 h 3508130"/>
                <a:gd name="connsiteX2" fmla="*/ 326582 w 732294"/>
                <a:gd name="connsiteY2" fmla="*/ 3508130 h 3508130"/>
              </a:gdLst>
              <a:ahLst/>
              <a:cxnLst>
                <a:cxn ang="0">
                  <a:pos x="connsiteX0" y="connsiteY0"/>
                </a:cxn>
                <a:cxn ang="0">
                  <a:pos x="connsiteX1" y="connsiteY1"/>
                </a:cxn>
                <a:cxn ang="0">
                  <a:pos x="connsiteX2" y="connsiteY2"/>
                </a:cxn>
              </a:cxnLst>
              <a:rect l="l" t="t" r="r" b="b"/>
              <a:pathLst>
                <a:path w="732294" h="3508130">
                  <a:moveTo>
                    <a:pt x="0" y="0"/>
                  </a:moveTo>
                  <a:cubicBezTo>
                    <a:pt x="433136" y="457200"/>
                    <a:pt x="664983" y="1159892"/>
                    <a:pt x="719413" y="1744580"/>
                  </a:cubicBezTo>
                  <a:cubicBezTo>
                    <a:pt x="773843" y="2329268"/>
                    <a:pt x="658178" y="2977816"/>
                    <a:pt x="326582" y="3508130"/>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Vrije vorm: vorm 23">
              <a:extLst>
                <a:ext uri="{FF2B5EF4-FFF2-40B4-BE49-F238E27FC236}">
                  <a16:creationId xmlns:a16="http://schemas.microsoft.com/office/drawing/2014/main" id="{1576B43A-482C-4025-8E1D-6B1F71FAD9CD}"/>
                </a:ext>
              </a:extLst>
            </p:cNvPr>
            <p:cNvSpPr/>
            <p:nvPr userDrawn="1"/>
          </p:nvSpPr>
          <p:spPr>
            <a:xfrm>
              <a:off x="-36095" y="2610852"/>
              <a:ext cx="553454" cy="2394285"/>
            </a:xfrm>
            <a:custGeom>
              <a:avLst/>
              <a:gdLst>
                <a:gd name="connsiteX0" fmla="*/ 12031 w 697831"/>
                <a:gd name="connsiteY0" fmla="*/ 0 h 3537284"/>
                <a:gd name="connsiteX1" fmla="*/ 697831 w 697831"/>
                <a:gd name="connsiteY1" fmla="*/ 1660358 h 3537284"/>
                <a:gd name="connsiteX2" fmla="*/ 24063 w 697831"/>
                <a:gd name="connsiteY2" fmla="*/ 3537284 h 3537284"/>
                <a:gd name="connsiteX3" fmla="*/ 12031 w 697831"/>
                <a:gd name="connsiteY3" fmla="*/ 3537284 h 3537284"/>
                <a:gd name="connsiteX4" fmla="*/ 0 w 697831"/>
                <a:gd name="connsiteY4" fmla="*/ 3525253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685800"/>
                <a:gd name="connsiteY0" fmla="*/ 0 h 3537284"/>
                <a:gd name="connsiteX1" fmla="*/ 685800 w 685800"/>
                <a:gd name="connsiteY1" fmla="*/ 1660358 h 3537284"/>
                <a:gd name="connsiteX2" fmla="*/ 12032 w 685800"/>
                <a:gd name="connsiteY2" fmla="*/ 3537284 h 3537284"/>
                <a:gd name="connsiteX3" fmla="*/ 0 w 685800"/>
                <a:gd name="connsiteY3" fmla="*/ 3537284 h 3537284"/>
                <a:gd name="connsiteX0" fmla="*/ 0 w 747150"/>
                <a:gd name="connsiteY0" fmla="*/ 0 h 3537284"/>
                <a:gd name="connsiteX1" fmla="*/ 685800 w 747150"/>
                <a:gd name="connsiteY1" fmla="*/ 1660358 h 3537284"/>
                <a:gd name="connsiteX2" fmla="*/ 12032 w 747150"/>
                <a:gd name="connsiteY2" fmla="*/ 3537284 h 3537284"/>
                <a:gd name="connsiteX3" fmla="*/ 0 w 747150"/>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0 w 691306"/>
                <a:gd name="connsiteY3" fmla="*/ 3537284 h 3537284"/>
                <a:gd name="connsiteX0" fmla="*/ 0 w 691306"/>
                <a:gd name="connsiteY0" fmla="*/ 0 h 3537284"/>
                <a:gd name="connsiteX1" fmla="*/ 685800 w 691306"/>
                <a:gd name="connsiteY1" fmla="*/ 1660358 h 3537284"/>
                <a:gd name="connsiteX2" fmla="*/ 12032 w 691306"/>
                <a:gd name="connsiteY2" fmla="*/ 3537284 h 3537284"/>
                <a:gd name="connsiteX3" fmla="*/ 216568 w 691306"/>
                <a:gd name="connsiteY3" fmla="*/ 3308684 h 3537284"/>
                <a:gd name="connsiteX0" fmla="*/ 0 w 691306"/>
                <a:gd name="connsiteY0" fmla="*/ 0 h 3537284"/>
                <a:gd name="connsiteX1" fmla="*/ 685800 w 691306"/>
                <a:gd name="connsiteY1" fmla="*/ 1660358 h 3537284"/>
                <a:gd name="connsiteX2" fmla="*/ 12032 w 691306"/>
                <a:gd name="connsiteY2" fmla="*/ 3537284 h 3537284"/>
                <a:gd name="connsiteX0" fmla="*/ 0 w 693116"/>
                <a:gd name="connsiteY0" fmla="*/ 0 h 3537284"/>
                <a:gd name="connsiteX1" fmla="*/ 685800 w 693116"/>
                <a:gd name="connsiteY1" fmla="*/ 1660358 h 3537284"/>
                <a:gd name="connsiteX2" fmla="*/ 12032 w 693116"/>
                <a:gd name="connsiteY2" fmla="*/ 3537284 h 3537284"/>
                <a:gd name="connsiteX0" fmla="*/ 0 w 687457"/>
                <a:gd name="connsiteY0" fmla="*/ 0 h 3537284"/>
                <a:gd name="connsiteX1" fmla="*/ 685800 w 687457"/>
                <a:gd name="connsiteY1" fmla="*/ 1660358 h 3537284"/>
                <a:gd name="connsiteX2" fmla="*/ 12032 w 687457"/>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3511"/>
                <a:gd name="connsiteY0" fmla="*/ 0 h 3537284"/>
                <a:gd name="connsiteX1" fmla="*/ 661736 w 663511"/>
                <a:gd name="connsiteY1" fmla="*/ 1672390 h 3537284"/>
                <a:gd name="connsiteX2" fmla="*/ 12032 w 663511"/>
                <a:gd name="connsiteY2" fmla="*/ 3537284 h 3537284"/>
                <a:gd name="connsiteX0" fmla="*/ 0 w 661777"/>
                <a:gd name="connsiteY0" fmla="*/ 0 h 3537284"/>
                <a:gd name="connsiteX1" fmla="*/ 661736 w 661777"/>
                <a:gd name="connsiteY1" fmla="*/ 1672390 h 3537284"/>
                <a:gd name="connsiteX2" fmla="*/ 12032 w 661777"/>
                <a:gd name="connsiteY2" fmla="*/ 3537284 h 3537284"/>
                <a:gd name="connsiteX0" fmla="*/ 0 w 661791"/>
                <a:gd name="connsiteY0" fmla="*/ 0 h 3537284"/>
                <a:gd name="connsiteX1" fmla="*/ 661736 w 661791"/>
                <a:gd name="connsiteY1" fmla="*/ 1672390 h 3537284"/>
                <a:gd name="connsiteX2" fmla="*/ 12032 w 661791"/>
                <a:gd name="connsiteY2" fmla="*/ 3537284 h 3537284"/>
                <a:gd name="connsiteX0" fmla="*/ 0 w 661750"/>
                <a:gd name="connsiteY0" fmla="*/ 0 h 3513221"/>
                <a:gd name="connsiteX1" fmla="*/ 661736 w 661750"/>
                <a:gd name="connsiteY1" fmla="*/ 1672390 h 3513221"/>
                <a:gd name="connsiteX2" fmla="*/ 12032 w 661750"/>
                <a:gd name="connsiteY2" fmla="*/ 3513221 h 3513221"/>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672390 h 3525252"/>
                <a:gd name="connsiteX2" fmla="*/ 1 w 661736"/>
                <a:gd name="connsiteY2" fmla="*/ 3525252 h 3525252"/>
                <a:gd name="connsiteX0" fmla="*/ 0 w 661736"/>
                <a:gd name="connsiteY0" fmla="*/ 0 h 3525252"/>
                <a:gd name="connsiteX1" fmla="*/ 661736 w 661736"/>
                <a:gd name="connsiteY1" fmla="*/ 1732548 h 3525252"/>
                <a:gd name="connsiteX2" fmla="*/ 1 w 661736"/>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25252"/>
                <a:gd name="connsiteX1" fmla="*/ 685799 w 685861"/>
                <a:gd name="connsiteY1" fmla="*/ 1732548 h 3525252"/>
                <a:gd name="connsiteX2" fmla="*/ 24064 w 685861"/>
                <a:gd name="connsiteY2" fmla="*/ 3525252 h 3525252"/>
                <a:gd name="connsiteX0" fmla="*/ 0 w 685861"/>
                <a:gd name="connsiteY0" fmla="*/ 0 h 3537284"/>
                <a:gd name="connsiteX1" fmla="*/ 685799 w 685861"/>
                <a:gd name="connsiteY1" fmla="*/ 1744580 h 3537284"/>
                <a:gd name="connsiteX2" fmla="*/ 24064 w 685861"/>
                <a:gd name="connsiteY2" fmla="*/ 3537284 h 3537284"/>
                <a:gd name="connsiteX0" fmla="*/ 0 w 685861"/>
                <a:gd name="connsiteY0" fmla="*/ 0 h 3537284"/>
                <a:gd name="connsiteX1" fmla="*/ 685799 w 685861"/>
                <a:gd name="connsiteY1" fmla="*/ 1744580 h 3537284"/>
                <a:gd name="connsiteX2" fmla="*/ 24064 w 685861"/>
                <a:gd name="connsiteY2" fmla="*/ 3537284 h 3537284"/>
              </a:gdLst>
              <a:ahLst/>
              <a:cxnLst>
                <a:cxn ang="0">
                  <a:pos x="connsiteX0" y="connsiteY0"/>
                </a:cxn>
                <a:cxn ang="0">
                  <a:pos x="connsiteX1" y="connsiteY1"/>
                </a:cxn>
                <a:cxn ang="0">
                  <a:pos x="connsiteX2" y="connsiteY2"/>
                </a:cxn>
              </a:cxnLst>
              <a:rect l="l" t="t" r="r" b="b"/>
              <a:pathLst>
                <a:path w="685861" h="3537284">
                  <a:moveTo>
                    <a:pt x="0" y="0"/>
                  </a:moveTo>
                  <a:cubicBezTo>
                    <a:pt x="433136" y="457200"/>
                    <a:pt x="681788" y="1155033"/>
                    <a:pt x="685799" y="1744580"/>
                  </a:cubicBezTo>
                  <a:cubicBezTo>
                    <a:pt x="689810" y="2334127"/>
                    <a:pt x="501317" y="3104148"/>
                    <a:pt x="24064" y="3537284"/>
                  </a:cubicBezTo>
                </a:path>
              </a:pathLst>
            </a:custGeom>
            <a:noFill/>
            <a:ln>
              <a:solidFill>
                <a:srgbClr val="B6D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5" name="Instructie">
            <a:extLst>
              <a:ext uri="{FF2B5EF4-FFF2-40B4-BE49-F238E27FC236}">
                <a16:creationId xmlns:a16="http://schemas.microsoft.com/office/drawing/2014/main" id="{A1F45E74-38C3-4D07-BADB-8A572EA23766}"/>
              </a:ext>
            </a:extLst>
          </p:cNvPr>
          <p:cNvGrpSpPr/>
          <p:nvPr userDrawn="1"/>
        </p:nvGrpSpPr>
        <p:grpSpPr>
          <a:xfrm>
            <a:off x="-3437547" y="1434"/>
            <a:ext cx="3201327" cy="5082295"/>
            <a:chOff x="-3437547" y="1434"/>
            <a:chExt cx="3201327" cy="5082295"/>
          </a:xfrm>
        </p:grpSpPr>
        <p:cxnSp>
          <p:nvCxnSpPr>
            <p:cNvPr id="28" name="Rechte verbindingslijn 27">
              <a:extLst>
                <a:ext uri="{FF2B5EF4-FFF2-40B4-BE49-F238E27FC236}">
                  <a16:creationId xmlns:a16="http://schemas.microsoft.com/office/drawing/2014/main" id="{7E8A3113-ED11-44BF-8F55-650C720AA8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DE2E06C6-48BC-4308-8CFE-C0E1DDDECA62}"/>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0" name="Rechthoek 29">
              <a:extLst>
                <a:ext uri="{FF2B5EF4-FFF2-40B4-BE49-F238E27FC236}">
                  <a16:creationId xmlns:a16="http://schemas.microsoft.com/office/drawing/2014/main" id="{0BA8D8B5-38A4-4325-BF7D-335CE9EA37D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360363" marR="0" lvl="5" indent="-360363" algn="l" defTabSz="914400" rtl="0" eaLnBrk="1" fontAlgn="auto" latinLnBrk="0" hangingPunct="1">
                <a:lnSpc>
                  <a:spcPct val="90000"/>
                </a:lnSpc>
                <a:spcBef>
                  <a:spcPts val="800"/>
                </a:spcBef>
                <a:spcAft>
                  <a:spcPts val="500"/>
                </a:spcAft>
                <a:buClr>
                  <a:schemeClr val="accent1"/>
                </a:buClr>
                <a:buSzTx/>
                <a:buFont typeface="+mj-lt"/>
                <a:buAutoNum type="arabicPeriod"/>
                <a:tabLst/>
                <a:defRPr/>
              </a:pPr>
              <a:r>
                <a:rPr lang="nl-NL" sz="1400" kern="1200" noProof="0" dirty="0">
                  <a:solidFill>
                    <a:schemeClr val="tx2"/>
                  </a:solidFill>
                  <a:latin typeface="+mn-lt"/>
                  <a:ea typeface="+mn-ea"/>
                  <a:cs typeface="+mn-cs"/>
                </a:rPr>
                <a:t>Numerieke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1" name="Ovaal 30">
              <a:extLst>
                <a:ext uri="{FF2B5EF4-FFF2-40B4-BE49-F238E27FC236}">
                  <a16:creationId xmlns:a16="http://schemas.microsoft.com/office/drawing/2014/main" id="{0A6E6575-09C6-4152-BC9B-141C53E00793}"/>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2" name="Rechthoek 31">
              <a:extLst>
                <a:ext uri="{FF2B5EF4-FFF2-40B4-BE49-F238E27FC236}">
                  <a16:creationId xmlns:a16="http://schemas.microsoft.com/office/drawing/2014/main" id="{497CD7B0-D21D-4050-8668-092CD1A96BD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6" indent="-360363" algn="l" defTabSz="914400" rtl="0" eaLnBrk="1" fontAlgn="auto" latinLnBrk="0" hangingPunct="1">
                <a:lnSpc>
                  <a:spcPct val="90000"/>
                </a:lnSpc>
                <a:spcBef>
                  <a:spcPts val="800"/>
                </a:spcBef>
                <a:spcAft>
                  <a:spcPts val="500"/>
                </a:spcAft>
                <a:buClr>
                  <a:schemeClr val="accent1"/>
                </a:buClr>
                <a:buSzTx/>
                <a:buFont typeface="+mj-lt"/>
                <a:buAutoNum type="alphaLcPeriod"/>
                <a:tabLst/>
                <a:defRPr/>
              </a:pPr>
              <a:r>
                <a:rPr lang="nl-NL" sz="1400" kern="1200" noProof="0" dirty="0">
                  <a:solidFill>
                    <a:schemeClr val="tx2"/>
                  </a:solidFill>
                  <a:latin typeface="+mn-lt"/>
                  <a:ea typeface="+mn-ea"/>
                  <a:cs typeface="+mn-cs"/>
                </a:rPr>
                <a:t>Alfabetische </a:t>
              </a: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33" name="Ovaal 32">
              <a:extLst>
                <a:ext uri="{FF2B5EF4-FFF2-40B4-BE49-F238E27FC236}">
                  <a16:creationId xmlns:a16="http://schemas.microsoft.com/office/drawing/2014/main" id="{EC152B79-7161-4EA5-A21E-D8DBBBD99B18}"/>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4" name="Rechthoek 33">
              <a:extLst>
                <a:ext uri="{FF2B5EF4-FFF2-40B4-BE49-F238E27FC236}">
                  <a16:creationId xmlns:a16="http://schemas.microsoft.com/office/drawing/2014/main" id="{3B097406-34FD-4280-BF8E-E7536AB661A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625475" marR="0" lvl="7" indent="-265113" algn="l" defTabSz="914400" rtl="0" eaLnBrk="1" fontAlgn="auto" latinLnBrk="0" hangingPunct="1">
                <a:lnSpc>
                  <a:spcPct val="90000"/>
                </a:lnSpc>
                <a:spcBef>
                  <a:spcPts val="800"/>
                </a:spcBef>
                <a:spcAft>
                  <a:spcPts val="500"/>
                </a:spcAft>
                <a:buClr>
                  <a:schemeClr val="accent1"/>
                </a:buClr>
                <a:buSzPct val="80000"/>
                <a:buFont typeface="Microsoft JhengHei Light" panose="020B0304030504040204" pitchFamily="34" charset="-120"/>
                <a:buChar char="&gt;"/>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#3</a:t>
              </a:r>
            </a:p>
          </p:txBody>
        </p:sp>
        <p:sp>
          <p:nvSpPr>
            <p:cNvPr id="35" name="Ovaal 34">
              <a:extLst>
                <a:ext uri="{FF2B5EF4-FFF2-40B4-BE49-F238E27FC236}">
                  <a16:creationId xmlns:a16="http://schemas.microsoft.com/office/drawing/2014/main" id="{50827EA3-BF9F-4D82-BF0C-BE69E7015436}"/>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6" name="Rechthoek 35">
              <a:extLst>
                <a:ext uri="{FF2B5EF4-FFF2-40B4-BE49-F238E27FC236}">
                  <a16:creationId xmlns:a16="http://schemas.microsoft.com/office/drawing/2014/main" id="{278499EF-8CFD-49A7-B2BE-1481B43091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050" i="1" kern="1200" noProof="0" dirty="0">
                  <a:solidFill>
                    <a:schemeClr val="tx2"/>
                  </a:solidFill>
                  <a:latin typeface="+mn-lt"/>
                  <a:ea typeface="+mn-ea"/>
                  <a:cs typeface="+mn-cs"/>
                </a:rPr>
                <a:t>Bronvermelding</a:t>
              </a:r>
            </a:p>
          </p:txBody>
        </p:sp>
        <p:sp>
          <p:nvSpPr>
            <p:cNvPr id="38" name="Rechthoek 37">
              <a:extLst>
                <a:ext uri="{FF2B5EF4-FFF2-40B4-BE49-F238E27FC236}">
                  <a16:creationId xmlns:a16="http://schemas.microsoft.com/office/drawing/2014/main" id="{5573689D-F1F2-428B-92D0-0B231DB098FD}"/>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0"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39" name="Ovaal 38">
              <a:extLst>
                <a:ext uri="{FF2B5EF4-FFF2-40B4-BE49-F238E27FC236}">
                  <a16:creationId xmlns:a16="http://schemas.microsoft.com/office/drawing/2014/main" id="{1D4C04BD-9AEC-430B-8E36-EF547E2810A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0" name="Rechte verbindingslijn 39">
              <a:extLst>
                <a:ext uri="{FF2B5EF4-FFF2-40B4-BE49-F238E27FC236}">
                  <a16:creationId xmlns:a16="http://schemas.microsoft.com/office/drawing/2014/main" id="{222479BE-74E7-44E6-BC76-7D56E62897C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41" name="Groep 40">
              <a:extLst>
                <a:ext uri="{FF2B5EF4-FFF2-40B4-BE49-F238E27FC236}">
                  <a16:creationId xmlns:a16="http://schemas.microsoft.com/office/drawing/2014/main" id="{A47B5DF7-36DF-40AC-9471-DF312E4DF046}"/>
                </a:ext>
              </a:extLst>
            </p:cNvPr>
            <p:cNvGrpSpPr/>
            <p:nvPr userDrawn="1"/>
          </p:nvGrpSpPr>
          <p:grpSpPr>
            <a:xfrm>
              <a:off x="-3437547" y="349413"/>
              <a:ext cx="2933825" cy="558875"/>
              <a:chOff x="-3419346" y="368233"/>
              <a:chExt cx="3904920" cy="743862"/>
            </a:xfrm>
          </p:grpSpPr>
          <p:sp>
            <p:nvSpPr>
              <p:cNvPr id="53" name="Rechthoek 52">
                <a:extLst>
                  <a:ext uri="{FF2B5EF4-FFF2-40B4-BE49-F238E27FC236}">
                    <a16:creationId xmlns:a16="http://schemas.microsoft.com/office/drawing/2014/main" id="{027D7A35-4A71-4752-A621-3409EE25DA5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700" b="0" noProof="0" dirty="0">
                    <a:solidFill>
                      <a:srgbClr val="C00000"/>
                    </a:solidFill>
                    <a:latin typeface="Arial" panose="020B0604020202020204" pitchFamily="34" charset="0"/>
                    <a:cs typeface="Arial" panose="020B0604020202020204" pitchFamily="34" charset="0"/>
                  </a:rPr>
                  <a:t>Start</a:t>
                </a:r>
              </a:p>
            </p:txBody>
          </p:sp>
          <p:cxnSp>
            <p:nvCxnSpPr>
              <p:cNvPr id="54" name="Rechte verbindingslijn 53">
                <a:extLst>
                  <a:ext uri="{FF2B5EF4-FFF2-40B4-BE49-F238E27FC236}">
                    <a16:creationId xmlns:a16="http://schemas.microsoft.com/office/drawing/2014/main" id="{0B4A74E8-C30E-46AC-9C2E-55C5C19C5ADA}"/>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CDD6D12D-9C7A-46D9-BB06-2E605573F75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hthoek 55">
                <a:extLst>
                  <a:ext uri="{FF2B5EF4-FFF2-40B4-BE49-F238E27FC236}">
                    <a16:creationId xmlns:a16="http://schemas.microsoft.com/office/drawing/2014/main" id="{94B9DC01-CEF9-49D3-B2DC-C4DC6D6D1A88}"/>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nvGrpSpPr>
              <p:cNvPr id="57" name="Groep 56">
                <a:extLst>
                  <a:ext uri="{FF2B5EF4-FFF2-40B4-BE49-F238E27FC236}">
                    <a16:creationId xmlns:a16="http://schemas.microsoft.com/office/drawing/2014/main" id="{51F0A73E-9575-44ED-B529-3E0C9EC2DD89}"/>
                  </a:ext>
                </a:extLst>
              </p:cNvPr>
              <p:cNvGrpSpPr/>
              <p:nvPr userDrawn="1"/>
            </p:nvGrpSpPr>
            <p:grpSpPr>
              <a:xfrm>
                <a:off x="-3002834" y="720303"/>
                <a:ext cx="182598" cy="143759"/>
                <a:chOff x="-3310843" y="700986"/>
                <a:chExt cx="182598" cy="143759"/>
              </a:xfrm>
            </p:grpSpPr>
            <p:grpSp>
              <p:nvGrpSpPr>
                <p:cNvPr id="96" name="Groep 95">
                  <a:extLst>
                    <a:ext uri="{FF2B5EF4-FFF2-40B4-BE49-F238E27FC236}">
                      <a16:creationId xmlns:a16="http://schemas.microsoft.com/office/drawing/2014/main" id="{A8D6E036-30FF-4B63-8FD8-F402FC3B0350}"/>
                    </a:ext>
                  </a:extLst>
                </p:cNvPr>
                <p:cNvGrpSpPr/>
                <p:nvPr userDrawn="1"/>
              </p:nvGrpSpPr>
              <p:grpSpPr>
                <a:xfrm>
                  <a:off x="-3310843" y="700986"/>
                  <a:ext cx="182598" cy="143759"/>
                  <a:chOff x="-3310843" y="700986"/>
                  <a:chExt cx="182598" cy="143759"/>
                </a:xfrm>
              </p:grpSpPr>
              <p:cxnSp>
                <p:nvCxnSpPr>
                  <p:cNvPr id="100" name="Rechte verbindingslijn 99">
                    <a:extLst>
                      <a:ext uri="{FF2B5EF4-FFF2-40B4-BE49-F238E27FC236}">
                        <a16:creationId xmlns:a16="http://schemas.microsoft.com/office/drawing/2014/main" id="{C1A1E28C-2A23-4F5F-8824-7FA2D95FFFF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1" name="Rechte verbindingslijn 100">
                    <a:extLst>
                      <a:ext uri="{FF2B5EF4-FFF2-40B4-BE49-F238E27FC236}">
                        <a16:creationId xmlns:a16="http://schemas.microsoft.com/office/drawing/2014/main" id="{906493EA-2FC8-4E5F-A553-1B22E1B93A9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2" name="Rechte verbindingslijn 101">
                    <a:extLst>
                      <a:ext uri="{FF2B5EF4-FFF2-40B4-BE49-F238E27FC236}">
                        <a16:creationId xmlns:a16="http://schemas.microsoft.com/office/drawing/2014/main" id="{AFF0FED7-97AA-404C-AF0B-95F3878412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3" name="Rechte verbindingslijn 102">
                    <a:extLst>
                      <a:ext uri="{FF2B5EF4-FFF2-40B4-BE49-F238E27FC236}">
                        <a16:creationId xmlns:a16="http://schemas.microsoft.com/office/drawing/2014/main" id="{0B182BE5-4A41-4E7D-84C9-9580A9862F66}"/>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4" name="Rechte verbindingslijn 103">
                    <a:extLst>
                      <a:ext uri="{FF2B5EF4-FFF2-40B4-BE49-F238E27FC236}">
                        <a16:creationId xmlns:a16="http://schemas.microsoft.com/office/drawing/2014/main" id="{2CF7D797-676E-4FA1-B582-30A9AAEF4DB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7" name="Groep 96">
                  <a:extLst>
                    <a:ext uri="{FF2B5EF4-FFF2-40B4-BE49-F238E27FC236}">
                      <a16:creationId xmlns:a16="http://schemas.microsoft.com/office/drawing/2014/main" id="{800CF97F-16D6-42B5-89EE-8C89FDED4CE2}"/>
                    </a:ext>
                  </a:extLst>
                </p:cNvPr>
                <p:cNvGrpSpPr/>
                <p:nvPr userDrawn="1"/>
              </p:nvGrpSpPr>
              <p:grpSpPr>
                <a:xfrm flipH="1">
                  <a:off x="-3310774" y="735854"/>
                  <a:ext cx="88801" cy="72568"/>
                  <a:chOff x="-2091059" y="1395403"/>
                  <a:chExt cx="157316" cy="128558"/>
                </a:xfrm>
              </p:grpSpPr>
              <p:sp>
                <p:nvSpPr>
                  <p:cNvPr id="98" name="Rechthoek 97">
                    <a:extLst>
                      <a:ext uri="{FF2B5EF4-FFF2-40B4-BE49-F238E27FC236}">
                        <a16:creationId xmlns:a16="http://schemas.microsoft.com/office/drawing/2014/main" id="{D907FC3D-1E6E-4F16-97F4-7AF92B2BEEB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9" name="Pijl: punthaak 98">
                    <a:extLst>
                      <a:ext uri="{FF2B5EF4-FFF2-40B4-BE49-F238E27FC236}">
                        <a16:creationId xmlns:a16="http://schemas.microsoft.com/office/drawing/2014/main" id="{96652B05-D6E5-46EB-89D8-EA015C8F092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nvGrpSpPr>
              <p:cNvPr id="58" name="Groep 57">
                <a:extLst>
                  <a:ext uri="{FF2B5EF4-FFF2-40B4-BE49-F238E27FC236}">
                    <a16:creationId xmlns:a16="http://schemas.microsoft.com/office/drawing/2014/main" id="{A72E408E-92EE-4842-BC16-BA3A889BB25B}"/>
                  </a:ext>
                </a:extLst>
              </p:cNvPr>
              <p:cNvGrpSpPr/>
              <p:nvPr userDrawn="1"/>
            </p:nvGrpSpPr>
            <p:grpSpPr>
              <a:xfrm>
                <a:off x="-3326107" y="720303"/>
                <a:ext cx="182598" cy="143759"/>
                <a:chOff x="-3634116" y="700986"/>
                <a:chExt cx="182598" cy="143759"/>
              </a:xfrm>
            </p:grpSpPr>
            <p:grpSp>
              <p:nvGrpSpPr>
                <p:cNvPr id="87" name="Groep 86">
                  <a:extLst>
                    <a:ext uri="{FF2B5EF4-FFF2-40B4-BE49-F238E27FC236}">
                      <a16:creationId xmlns:a16="http://schemas.microsoft.com/office/drawing/2014/main" id="{D8D6100E-2578-4225-AB33-878E35B79FDC}"/>
                    </a:ext>
                  </a:extLst>
                </p:cNvPr>
                <p:cNvGrpSpPr/>
                <p:nvPr userDrawn="1"/>
              </p:nvGrpSpPr>
              <p:grpSpPr>
                <a:xfrm>
                  <a:off x="-3634116" y="700986"/>
                  <a:ext cx="182598" cy="143759"/>
                  <a:chOff x="-3634116" y="700986"/>
                  <a:chExt cx="182598" cy="143759"/>
                </a:xfrm>
              </p:grpSpPr>
              <p:cxnSp>
                <p:nvCxnSpPr>
                  <p:cNvPr id="91" name="Rechte verbindingslijn 90">
                    <a:extLst>
                      <a:ext uri="{FF2B5EF4-FFF2-40B4-BE49-F238E27FC236}">
                        <a16:creationId xmlns:a16="http://schemas.microsoft.com/office/drawing/2014/main" id="{B4EBD333-BE7D-4B1B-B686-5582BD36A20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AAB06B9C-4F34-43A9-8113-EDFF22768D41}"/>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C79974F-0AE4-47D4-AF06-D4B71E6484C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8879A271-FF69-49BC-BACD-704A039635E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86E0AEE2-7C60-4B92-9777-FCA77A68381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8" name="Groep 87">
                  <a:extLst>
                    <a:ext uri="{FF2B5EF4-FFF2-40B4-BE49-F238E27FC236}">
                      <a16:creationId xmlns:a16="http://schemas.microsoft.com/office/drawing/2014/main" id="{9F6E110F-54E1-4EE9-986D-8B93E5C8F629}"/>
                    </a:ext>
                  </a:extLst>
                </p:cNvPr>
                <p:cNvGrpSpPr/>
                <p:nvPr userDrawn="1"/>
              </p:nvGrpSpPr>
              <p:grpSpPr>
                <a:xfrm>
                  <a:off x="-3634047" y="735854"/>
                  <a:ext cx="88801" cy="72568"/>
                  <a:chOff x="-2091059" y="1395403"/>
                  <a:chExt cx="157316" cy="128558"/>
                </a:xfrm>
              </p:grpSpPr>
              <p:sp>
                <p:nvSpPr>
                  <p:cNvPr id="89" name="Rechthoek 88">
                    <a:extLst>
                      <a:ext uri="{FF2B5EF4-FFF2-40B4-BE49-F238E27FC236}">
                        <a16:creationId xmlns:a16="http://schemas.microsoft.com/office/drawing/2014/main" id="{44F8FB3F-A367-4E43-8F92-D9F81A6B7D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90" name="Pijl: punthaak 89">
                    <a:extLst>
                      <a:ext uri="{FF2B5EF4-FFF2-40B4-BE49-F238E27FC236}">
                        <a16:creationId xmlns:a16="http://schemas.microsoft.com/office/drawing/2014/main" id="{D1BFB066-4C94-40C0-BA2D-34B51A3150F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cxnSp>
            <p:nvCxnSpPr>
              <p:cNvPr id="59" name="Rechte verbindingslijn 58">
                <a:extLst>
                  <a:ext uri="{FF2B5EF4-FFF2-40B4-BE49-F238E27FC236}">
                    <a16:creationId xmlns:a16="http://schemas.microsoft.com/office/drawing/2014/main" id="{55B34F36-21C4-4C2A-8514-529FC80EBFF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60" name="Rechte verbindingslijn 59">
                <a:extLst>
                  <a:ext uri="{FF2B5EF4-FFF2-40B4-BE49-F238E27FC236}">
                    <a16:creationId xmlns:a16="http://schemas.microsoft.com/office/drawing/2014/main" id="{126FC7E3-D9A3-4B57-99C8-F215A09FE08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61" name="Groep 60">
                <a:extLst>
                  <a:ext uri="{FF2B5EF4-FFF2-40B4-BE49-F238E27FC236}">
                    <a16:creationId xmlns:a16="http://schemas.microsoft.com/office/drawing/2014/main" id="{E1FE6A43-7FB2-4D9F-8F43-FCEAC7C476AD}"/>
                  </a:ext>
                </a:extLst>
              </p:cNvPr>
              <p:cNvGrpSpPr/>
              <p:nvPr userDrawn="1"/>
            </p:nvGrpSpPr>
            <p:grpSpPr>
              <a:xfrm>
                <a:off x="-2425037" y="370226"/>
                <a:ext cx="357690" cy="330595"/>
                <a:chOff x="-2721817" y="347336"/>
                <a:chExt cx="432805" cy="400021"/>
              </a:xfrm>
            </p:grpSpPr>
            <p:sp>
              <p:nvSpPr>
                <p:cNvPr id="76" name="Rechthoek 75">
                  <a:extLst>
                    <a:ext uri="{FF2B5EF4-FFF2-40B4-BE49-F238E27FC236}">
                      <a16:creationId xmlns:a16="http://schemas.microsoft.com/office/drawing/2014/main" id="{01709D4F-703D-4A6D-86E0-430613748F9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77" name="Groep 76">
                  <a:extLst>
                    <a:ext uri="{FF2B5EF4-FFF2-40B4-BE49-F238E27FC236}">
                      <a16:creationId xmlns:a16="http://schemas.microsoft.com/office/drawing/2014/main" id="{3AD59786-5FDE-4788-9CEC-4ED026245CE8}"/>
                    </a:ext>
                  </a:extLst>
                </p:cNvPr>
                <p:cNvGrpSpPr/>
                <p:nvPr userDrawn="1"/>
              </p:nvGrpSpPr>
              <p:grpSpPr>
                <a:xfrm>
                  <a:off x="-2652453" y="431583"/>
                  <a:ext cx="294076" cy="231526"/>
                  <a:chOff x="-3634116" y="700986"/>
                  <a:chExt cx="182598" cy="143759"/>
                </a:xfrm>
              </p:grpSpPr>
              <p:grpSp>
                <p:nvGrpSpPr>
                  <p:cNvPr id="78" name="Groep 77">
                    <a:extLst>
                      <a:ext uri="{FF2B5EF4-FFF2-40B4-BE49-F238E27FC236}">
                        <a16:creationId xmlns:a16="http://schemas.microsoft.com/office/drawing/2014/main" id="{1B5120AD-E153-4B83-B76E-436B6B78F6B9}"/>
                      </a:ext>
                    </a:extLst>
                  </p:cNvPr>
                  <p:cNvGrpSpPr/>
                  <p:nvPr userDrawn="1"/>
                </p:nvGrpSpPr>
                <p:grpSpPr>
                  <a:xfrm>
                    <a:off x="-3634116" y="700986"/>
                    <a:ext cx="182598" cy="143759"/>
                    <a:chOff x="-3634116" y="700986"/>
                    <a:chExt cx="182598" cy="143759"/>
                  </a:xfrm>
                </p:grpSpPr>
                <p:cxnSp>
                  <p:nvCxnSpPr>
                    <p:cNvPr id="82" name="Rechte verbindingslijn 81">
                      <a:extLst>
                        <a:ext uri="{FF2B5EF4-FFF2-40B4-BE49-F238E27FC236}">
                          <a16:creationId xmlns:a16="http://schemas.microsoft.com/office/drawing/2014/main" id="{7FEFE5FF-06CB-4775-8F80-74A8D97819E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D186C02F-5B54-4BAD-990F-5DAB56DF1E6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DC31BDE0-BB73-4FCD-A686-B19587953AEC}"/>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F1E1A4B8-0198-4ECB-A35A-C1158ACFE56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C7BD1D08-FDDF-42CA-BDD8-6FA704A95B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584C0F78-094C-4034-8086-6F41F695A004}"/>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C7773C6A-869C-4AFE-900B-B618550D253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81" name="Pijl: punthaak 80">
                      <a:extLst>
                        <a:ext uri="{FF2B5EF4-FFF2-40B4-BE49-F238E27FC236}">
                          <a16:creationId xmlns:a16="http://schemas.microsoft.com/office/drawing/2014/main" id="{4454E66A-60B1-49A3-9EBB-F702D0D3A93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grpSp>
            <p:nvGrpSpPr>
              <p:cNvPr id="62" name="Groep 61">
                <a:extLst>
                  <a:ext uri="{FF2B5EF4-FFF2-40B4-BE49-F238E27FC236}">
                    <a16:creationId xmlns:a16="http://schemas.microsoft.com/office/drawing/2014/main" id="{65594056-B571-483E-B2B2-0DD3D2D5276D}"/>
                  </a:ext>
                </a:extLst>
              </p:cNvPr>
              <p:cNvGrpSpPr/>
              <p:nvPr userDrawn="1"/>
            </p:nvGrpSpPr>
            <p:grpSpPr>
              <a:xfrm>
                <a:off x="-2425037" y="781500"/>
                <a:ext cx="357690" cy="330595"/>
                <a:chOff x="-2721817" y="782525"/>
                <a:chExt cx="432805" cy="400021"/>
              </a:xfrm>
            </p:grpSpPr>
            <p:sp>
              <p:nvSpPr>
                <p:cNvPr id="65" name="Rechthoek 64">
                  <a:extLst>
                    <a:ext uri="{FF2B5EF4-FFF2-40B4-BE49-F238E27FC236}">
                      <a16:creationId xmlns:a16="http://schemas.microsoft.com/office/drawing/2014/main" id="{A705C5D2-5406-4074-8633-EA36CFC424B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00" b="0" noProof="0">
                    <a:solidFill>
                      <a:srgbClr val="FF0000"/>
                    </a:solidFill>
                    <a:latin typeface="Arial" panose="020B0604020202020204" pitchFamily="34" charset="0"/>
                    <a:cs typeface="Arial" panose="020B0604020202020204" pitchFamily="34" charset="0"/>
                  </a:endParaRPr>
                </a:p>
              </p:txBody>
            </p:sp>
            <p:grpSp>
              <p:nvGrpSpPr>
                <p:cNvPr id="66" name="Groep 65">
                  <a:extLst>
                    <a:ext uri="{FF2B5EF4-FFF2-40B4-BE49-F238E27FC236}">
                      <a16:creationId xmlns:a16="http://schemas.microsoft.com/office/drawing/2014/main" id="{1DF8123A-AEDE-4C18-A0C9-A5212EAF501B}"/>
                    </a:ext>
                  </a:extLst>
                </p:cNvPr>
                <p:cNvGrpSpPr/>
                <p:nvPr userDrawn="1"/>
              </p:nvGrpSpPr>
              <p:grpSpPr>
                <a:xfrm>
                  <a:off x="-2652453" y="866772"/>
                  <a:ext cx="294076" cy="231526"/>
                  <a:chOff x="-3310843" y="700986"/>
                  <a:chExt cx="182598" cy="143759"/>
                </a:xfrm>
              </p:grpSpPr>
              <p:grpSp>
                <p:nvGrpSpPr>
                  <p:cNvPr id="67" name="Groep 66">
                    <a:extLst>
                      <a:ext uri="{FF2B5EF4-FFF2-40B4-BE49-F238E27FC236}">
                        <a16:creationId xmlns:a16="http://schemas.microsoft.com/office/drawing/2014/main" id="{6BA03B76-7EC2-4641-B362-3EFE76566B6D}"/>
                      </a:ext>
                    </a:extLst>
                  </p:cNvPr>
                  <p:cNvGrpSpPr/>
                  <p:nvPr userDrawn="1"/>
                </p:nvGrpSpPr>
                <p:grpSpPr>
                  <a:xfrm>
                    <a:off x="-3310843" y="700986"/>
                    <a:ext cx="182598" cy="143759"/>
                    <a:chOff x="-3310843" y="700986"/>
                    <a:chExt cx="182598" cy="143759"/>
                  </a:xfrm>
                </p:grpSpPr>
                <p:cxnSp>
                  <p:nvCxnSpPr>
                    <p:cNvPr id="71" name="Rechte verbindingslijn 70">
                      <a:extLst>
                        <a:ext uri="{FF2B5EF4-FFF2-40B4-BE49-F238E27FC236}">
                          <a16:creationId xmlns:a16="http://schemas.microsoft.com/office/drawing/2014/main" id="{41FC46AF-4610-4489-8EFE-B1D9239CAEC3}"/>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932D0702-7EAB-45B8-9000-002D427AAFD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99EDBD28-42C3-40E3-AE8A-F9681984388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18C47F77-FB18-45E9-8DEE-65DB43A682E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54B21023-54DB-41C4-90D3-06C66FB579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8" name="Groep 67">
                    <a:extLst>
                      <a:ext uri="{FF2B5EF4-FFF2-40B4-BE49-F238E27FC236}">
                        <a16:creationId xmlns:a16="http://schemas.microsoft.com/office/drawing/2014/main" id="{1EB80AFD-2096-4D00-858E-7B404DF8C719}"/>
                      </a:ext>
                    </a:extLst>
                  </p:cNvPr>
                  <p:cNvGrpSpPr/>
                  <p:nvPr userDrawn="1"/>
                </p:nvGrpSpPr>
                <p:grpSpPr>
                  <a:xfrm flipH="1">
                    <a:off x="-3310774" y="735854"/>
                    <a:ext cx="88801" cy="72568"/>
                    <a:chOff x="-2091059" y="1395403"/>
                    <a:chExt cx="157316" cy="128558"/>
                  </a:xfrm>
                </p:grpSpPr>
                <p:sp>
                  <p:nvSpPr>
                    <p:cNvPr id="69" name="Rechthoek 68">
                      <a:extLst>
                        <a:ext uri="{FF2B5EF4-FFF2-40B4-BE49-F238E27FC236}">
                          <a16:creationId xmlns:a16="http://schemas.microsoft.com/office/drawing/2014/main" id="{7F0B6997-F391-4E0C-B1F7-EC0255E7595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70" name="Pijl: punthaak 69">
                      <a:extLst>
                        <a:ext uri="{FF2B5EF4-FFF2-40B4-BE49-F238E27FC236}">
                          <a16:creationId xmlns:a16="http://schemas.microsoft.com/office/drawing/2014/main" id="{DBE9398E-64C4-4F91-B98F-4473AD665D8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grpSp>
          <p:sp>
            <p:nvSpPr>
              <p:cNvPr id="63" name="Rechthoek 62">
                <a:extLst>
                  <a:ext uri="{FF2B5EF4-FFF2-40B4-BE49-F238E27FC236}">
                    <a16:creationId xmlns:a16="http://schemas.microsoft.com/office/drawing/2014/main" id="{C137B6A4-DA74-4FD9-873E-B3A6FEE123D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64" name="Rechthoek 63">
                <a:extLst>
                  <a:ext uri="{FF2B5EF4-FFF2-40B4-BE49-F238E27FC236}">
                    <a16:creationId xmlns:a16="http://schemas.microsoft.com/office/drawing/2014/main" id="{1640FFA9-0AFA-454D-82CD-A84F40DCD01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42" name="Rechte verbindingslijn 41">
              <a:extLst>
                <a:ext uri="{FF2B5EF4-FFF2-40B4-BE49-F238E27FC236}">
                  <a16:creationId xmlns:a16="http://schemas.microsoft.com/office/drawing/2014/main" id="{31CDE559-2DA9-4164-BA89-CB6EC6FF01D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43" name="Rechthoek 42">
              <a:extLst>
                <a:ext uri="{FF2B5EF4-FFF2-40B4-BE49-F238E27FC236}">
                  <a16:creationId xmlns:a16="http://schemas.microsoft.com/office/drawing/2014/main" id="{69347F89-FD71-4C01-8350-3DEB4F39C8CF}"/>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5113" marR="0" lvl="0" indent="-265113" algn="l" defTabSz="914400" rtl="0" eaLnBrk="1" fontAlgn="auto" latinLnBrk="0" hangingPunct="1">
                <a:lnSpc>
                  <a:spcPct val="90000"/>
                </a:lnSpc>
                <a:spcBef>
                  <a:spcPts val="800"/>
                </a:spcBef>
                <a:spcAft>
                  <a:spcPts val="500"/>
                </a:spcAft>
                <a:buClr>
                  <a:schemeClr val="accent1"/>
                </a:buClr>
                <a:buSzTx/>
                <a:buFont typeface="Arial" panose="020B0604020202020204" pitchFamily="34" charset="0"/>
                <a:buChar char="•"/>
                <a:tabLst/>
                <a:defRPr/>
              </a:pPr>
              <a:r>
                <a:rPr lang="nl-NL" sz="1400" kern="1200" noProof="0" dirty="0" err="1">
                  <a:solidFill>
                    <a:schemeClr val="tx2"/>
                  </a:solidFill>
                  <a:latin typeface="+mn-lt"/>
                  <a:ea typeface="+mn-ea"/>
                  <a:cs typeface="+mn-cs"/>
                </a:rPr>
                <a:t>Bullet</a:t>
              </a:r>
              <a:endParaRPr lang="nl-NL" sz="1400" kern="1200" noProof="0" dirty="0">
                <a:solidFill>
                  <a:schemeClr val="tx2"/>
                </a:solidFill>
                <a:latin typeface="+mn-lt"/>
                <a:ea typeface="+mn-ea"/>
                <a:cs typeface="+mn-cs"/>
              </a:endParaRPr>
            </a:p>
          </p:txBody>
        </p:sp>
        <p:sp>
          <p:nvSpPr>
            <p:cNvPr id="44" name="Ovaal 43">
              <a:extLst>
                <a:ext uri="{FF2B5EF4-FFF2-40B4-BE49-F238E27FC236}">
                  <a16:creationId xmlns:a16="http://schemas.microsoft.com/office/drawing/2014/main" id="{0A966DE0-C16B-4D54-9F5A-7A67053B134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5" name="Rechthoek 44">
              <a:extLst>
                <a:ext uri="{FF2B5EF4-FFF2-40B4-BE49-F238E27FC236}">
                  <a16:creationId xmlns:a16="http://schemas.microsoft.com/office/drawing/2014/main" id="{4CFC9130-9C58-484D-BDDB-371F96B20476}"/>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41338" marR="0" lvl="1" indent="-276225" algn="l" defTabSz="914400" rtl="0" eaLnBrk="1" fontAlgn="auto" latinLnBrk="0" hangingPunct="1">
                <a:lnSpc>
                  <a:spcPct val="90000"/>
                </a:lnSpc>
                <a:spcBef>
                  <a:spcPts val="800"/>
                </a:spcBef>
                <a:spcAft>
                  <a:spcPts val="500"/>
                </a:spcAft>
                <a:buClr>
                  <a:schemeClr val="tx2"/>
                </a:buClr>
                <a:buSzTx/>
                <a:buFont typeface="Arial" panose="020B0604020202020204" pitchFamily="34" charset="0"/>
                <a:buChar char="•"/>
                <a:tabLst/>
                <a:defRPr/>
              </a:pPr>
              <a:r>
                <a:rPr lang="nl-NL" sz="1400" kern="1200" noProof="0" dirty="0">
                  <a:solidFill>
                    <a:schemeClr val="tx2"/>
                  </a:solidFill>
                  <a:latin typeface="+mn-lt"/>
                  <a:ea typeface="+mn-ea"/>
                  <a:cs typeface="+mn-cs"/>
                </a:rPr>
                <a:t>Sub-</a:t>
              </a:r>
              <a:r>
                <a:rPr lang="nl-NL" sz="1400" kern="1200" noProof="0" dirty="0" err="1">
                  <a:solidFill>
                    <a:schemeClr val="tx2"/>
                  </a:solidFill>
                  <a:latin typeface="+mn-lt"/>
                  <a:ea typeface="+mn-ea"/>
                  <a:cs typeface="+mn-cs"/>
                </a:rPr>
                <a:t>bullet</a:t>
              </a:r>
              <a:r>
                <a:rPr lang="nl-NL" sz="1400" kern="1200" noProof="0" dirty="0">
                  <a:solidFill>
                    <a:schemeClr val="tx2"/>
                  </a:solidFill>
                  <a:latin typeface="+mn-lt"/>
                  <a:ea typeface="+mn-ea"/>
                  <a:cs typeface="+mn-cs"/>
                </a:rPr>
                <a:t> #1</a:t>
              </a:r>
            </a:p>
          </p:txBody>
        </p:sp>
        <p:sp>
          <p:nvSpPr>
            <p:cNvPr id="46" name="Ovaal 45">
              <a:extLst>
                <a:ext uri="{FF2B5EF4-FFF2-40B4-BE49-F238E27FC236}">
                  <a16:creationId xmlns:a16="http://schemas.microsoft.com/office/drawing/2014/main" id="{3A1F24DD-8F77-46C2-9911-A25C7C133327}"/>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47" name="Rechthoek 46">
              <a:extLst>
                <a:ext uri="{FF2B5EF4-FFF2-40B4-BE49-F238E27FC236}">
                  <a16:creationId xmlns:a16="http://schemas.microsoft.com/office/drawing/2014/main" id="{70902D21-EC81-4E1D-89A0-5D86190021D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806450" marR="0" lvl="2" indent="-265113" algn="l" defTabSz="914400" rtl="0" eaLnBrk="1" fontAlgn="auto" latinLnBrk="0" hangingPunct="1">
                <a:lnSpc>
                  <a:spcPct val="90000"/>
                </a:lnSpc>
                <a:spcBef>
                  <a:spcPts val="800"/>
                </a:spcBef>
                <a:spcAft>
                  <a:spcPts val="500"/>
                </a:spcAft>
                <a:buClr>
                  <a:schemeClr val="accent1"/>
                </a:buClr>
                <a:buSzTx/>
                <a:buFont typeface="Calibri Light" panose="020F0302020204030204" pitchFamily="34" charset="0"/>
                <a:buChar char="-"/>
                <a:tabLst/>
                <a:defRPr/>
              </a:pPr>
              <a:r>
                <a:rPr lang="nl-NL" sz="1200" kern="1200" noProof="0" dirty="0">
                  <a:solidFill>
                    <a:schemeClr val="tx2"/>
                  </a:solidFill>
                  <a:latin typeface="+mn-lt"/>
                  <a:ea typeface="+mn-ea"/>
                  <a:cs typeface="+mn-cs"/>
                </a:rPr>
                <a:t>Sub-</a:t>
              </a:r>
              <a:r>
                <a:rPr lang="nl-NL" sz="1200" kern="1200" noProof="0" dirty="0" err="1">
                  <a:solidFill>
                    <a:schemeClr val="tx2"/>
                  </a:solidFill>
                  <a:latin typeface="+mn-lt"/>
                  <a:ea typeface="+mn-ea"/>
                  <a:cs typeface="+mn-cs"/>
                </a:rPr>
                <a:t>bullet</a:t>
              </a:r>
              <a:r>
                <a:rPr lang="nl-NL" sz="1200" kern="1200" noProof="0" dirty="0">
                  <a:solidFill>
                    <a:schemeClr val="tx2"/>
                  </a:solidFill>
                  <a:latin typeface="+mn-lt"/>
                  <a:ea typeface="+mn-ea"/>
                  <a:cs typeface="+mn-cs"/>
                </a:rPr>
                <a:t> #2</a:t>
              </a:r>
            </a:p>
          </p:txBody>
        </p:sp>
        <p:sp>
          <p:nvSpPr>
            <p:cNvPr id="48" name="Ovaal 47">
              <a:extLst>
                <a:ext uri="{FF2B5EF4-FFF2-40B4-BE49-F238E27FC236}">
                  <a16:creationId xmlns:a16="http://schemas.microsoft.com/office/drawing/2014/main" id="{90F6E381-A588-4E15-8006-9007A86BE45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9" name="Rechthoek 48">
              <a:extLst>
                <a:ext uri="{FF2B5EF4-FFF2-40B4-BE49-F238E27FC236}">
                  <a16:creationId xmlns:a16="http://schemas.microsoft.com/office/drawing/2014/main" id="{3AF4739E-416D-4C77-B607-02009847520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800"/>
                </a:spcBef>
                <a:spcAft>
                  <a:spcPts val="800"/>
                </a:spcAft>
                <a:buClrTx/>
                <a:buSzTx/>
                <a:buFont typeface="Arial" panose="020B0604020202020204" pitchFamily="34" charset="0"/>
                <a:buNone/>
                <a:tabLst/>
                <a:defRPr/>
              </a:pPr>
              <a:r>
                <a:rPr lang="nl-NL" sz="1400" kern="1200" noProof="0" dirty="0">
                  <a:solidFill>
                    <a:schemeClr val="tx2"/>
                  </a:solidFill>
                  <a:latin typeface="+mn-lt"/>
                  <a:ea typeface="+mn-ea"/>
                  <a:cs typeface="+mn-cs"/>
                </a:rPr>
                <a:t>Leestekst</a:t>
              </a:r>
            </a:p>
          </p:txBody>
        </p:sp>
        <p:sp>
          <p:nvSpPr>
            <p:cNvPr id="50" name="Ovaal 49">
              <a:extLst>
                <a:ext uri="{FF2B5EF4-FFF2-40B4-BE49-F238E27FC236}">
                  <a16:creationId xmlns:a16="http://schemas.microsoft.com/office/drawing/2014/main" id="{706BBADA-C404-40A1-87A3-262F31B2002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51" name="Rechthoek 50">
              <a:extLst>
                <a:ext uri="{FF2B5EF4-FFF2-40B4-BE49-F238E27FC236}">
                  <a16:creationId xmlns:a16="http://schemas.microsoft.com/office/drawing/2014/main" id="{E28A5121-2B05-4764-82A0-7CEB16EB9C44}"/>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800"/>
                </a:spcBef>
                <a:spcAft>
                  <a:spcPts val="500"/>
                </a:spcAft>
                <a:buClrTx/>
                <a:buSzTx/>
                <a:buFont typeface="Arial" panose="020B0604020202020204" pitchFamily="34" charset="0"/>
                <a:buNone/>
                <a:tabLst/>
                <a:defRPr/>
              </a:pPr>
              <a:r>
                <a:rPr lang="nl-NL" sz="1800" b="0" kern="1200" noProof="0" dirty="0">
                  <a:solidFill>
                    <a:schemeClr val="accent1"/>
                  </a:solidFill>
                  <a:latin typeface="+mj-lt"/>
                  <a:ea typeface="+mn-ea"/>
                  <a:cs typeface="+mn-cs"/>
                </a:rPr>
                <a:t>Tussenkop</a:t>
              </a:r>
            </a:p>
          </p:txBody>
        </p:sp>
        <p:sp>
          <p:nvSpPr>
            <p:cNvPr id="52" name="Rechthoek 51">
              <a:extLst>
                <a:ext uri="{FF2B5EF4-FFF2-40B4-BE49-F238E27FC236}">
                  <a16:creationId xmlns:a16="http://schemas.microsoft.com/office/drawing/2014/main" id="{30309CC6-A092-498C-9016-0ADDB8B49B1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8" name="Instructie">
            <a:extLst>
              <a:ext uri="{FF2B5EF4-FFF2-40B4-BE49-F238E27FC236}">
                <a16:creationId xmlns:a16="http://schemas.microsoft.com/office/drawing/2014/main" id="{B3808D73-B9B6-404C-8C3E-3D457E12D731}"/>
              </a:ext>
            </a:extLst>
          </p:cNvPr>
          <p:cNvGrpSpPr/>
          <p:nvPr userDrawn="1"/>
        </p:nvGrpSpPr>
        <p:grpSpPr>
          <a:xfrm>
            <a:off x="12391601" y="0"/>
            <a:ext cx="3183678" cy="4439101"/>
            <a:chOff x="12391601" y="0"/>
            <a:chExt cx="3183678" cy="4439101"/>
          </a:xfrm>
        </p:grpSpPr>
        <p:sp>
          <p:nvSpPr>
            <p:cNvPr id="110" name="Rechthoek 109">
              <a:extLst>
                <a:ext uri="{FF2B5EF4-FFF2-40B4-BE49-F238E27FC236}">
                  <a16:creationId xmlns:a16="http://schemas.microsoft.com/office/drawing/2014/main" id="{B2B8A657-0D51-4FA6-BEFF-BBFD3D0EB13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0"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11" name="Ovaal 110">
              <a:extLst>
                <a:ext uri="{FF2B5EF4-FFF2-40B4-BE49-F238E27FC236}">
                  <a16:creationId xmlns:a16="http://schemas.microsoft.com/office/drawing/2014/main" id="{23490121-35B0-4207-BBF7-48EF708FC19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2" name="Rechte verbindingslijn 111">
              <a:extLst>
                <a:ext uri="{FF2B5EF4-FFF2-40B4-BE49-F238E27FC236}">
                  <a16:creationId xmlns:a16="http://schemas.microsoft.com/office/drawing/2014/main" id="{BB94632D-A8F4-4465-A3A0-02C75A2722A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3" name="Rechte verbindingslijn 112">
              <a:extLst>
                <a:ext uri="{FF2B5EF4-FFF2-40B4-BE49-F238E27FC236}">
                  <a16:creationId xmlns:a16="http://schemas.microsoft.com/office/drawing/2014/main" id="{FB481F0C-C19D-493B-B3F0-D26CDA6DC23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4" name="Rechthoek 113">
              <a:extLst>
                <a:ext uri="{FF2B5EF4-FFF2-40B4-BE49-F238E27FC236}">
                  <a16:creationId xmlns:a16="http://schemas.microsoft.com/office/drawing/2014/main" id="{E12023AC-A54B-425B-A13D-32DE992277A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05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2823CBDC-A3D0-44E5-B0E3-223D3429C2FB}"/>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16" name="Ovaal 115">
              <a:extLst>
                <a:ext uri="{FF2B5EF4-FFF2-40B4-BE49-F238E27FC236}">
                  <a16:creationId xmlns:a16="http://schemas.microsoft.com/office/drawing/2014/main" id="{ACF7666A-9497-474E-BE73-28C7ACE2B1B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7" name="Rechthoek 116">
              <a:extLst>
                <a:ext uri="{FF2B5EF4-FFF2-40B4-BE49-F238E27FC236}">
                  <a16:creationId xmlns:a16="http://schemas.microsoft.com/office/drawing/2014/main" id="{31DFC927-2F8A-47F5-B840-47A8F5C9684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05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05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8" name="Groep 117">
              <a:extLst>
                <a:ext uri="{FF2B5EF4-FFF2-40B4-BE49-F238E27FC236}">
                  <a16:creationId xmlns:a16="http://schemas.microsoft.com/office/drawing/2014/main" id="{092890E2-7F52-4104-8465-421BA4F1FAA9}"/>
                </a:ext>
              </a:extLst>
            </p:cNvPr>
            <p:cNvGrpSpPr/>
            <p:nvPr userDrawn="1"/>
          </p:nvGrpSpPr>
          <p:grpSpPr>
            <a:xfrm>
              <a:off x="12757282" y="2184550"/>
              <a:ext cx="825500" cy="209550"/>
              <a:chOff x="13504624" y="2482850"/>
              <a:chExt cx="825500" cy="209550"/>
            </a:xfrm>
          </p:grpSpPr>
          <p:sp>
            <p:nvSpPr>
              <p:cNvPr id="146" name="Rechthoek 145">
                <a:extLst>
                  <a:ext uri="{FF2B5EF4-FFF2-40B4-BE49-F238E27FC236}">
                    <a16:creationId xmlns:a16="http://schemas.microsoft.com/office/drawing/2014/main" id="{47854A29-E862-4CA6-B30C-1AAF6ADF0FF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700" b="0" noProof="0">
                    <a:solidFill>
                      <a:schemeClr val="tx1"/>
                    </a:solidFill>
                    <a:latin typeface="Arial" panose="020B0604020202020204" pitchFamily="34" charset="0"/>
                    <a:cs typeface="Arial" panose="020B0604020202020204" pitchFamily="34" charset="0"/>
                  </a:rPr>
                  <a:t>Invoegen</a:t>
                </a:r>
              </a:p>
            </p:txBody>
          </p:sp>
          <p:cxnSp>
            <p:nvCxnSpPr>
              <p:cNvPr id="147" name="Rechte verbindingslijn 146">
                <a:extLst>
                  <a:ext uri="{FF2B5EF4-FFF2-40B4-BE49-F238E27FC236}">
                    <a16:creationId xmlns:a16="http://schemas.microsoft.com/office/drawing/2014/main" id="{A0A03ECB-5521-4DB6-B763-F0C8CA12825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8" name="Gelijkbenige driehoek 147">
                <a:extLst>
                  <a:ext uri="{FF2B5EF4-FFF2-40B4-BE49-F238E27FC236}">
                    <a16:creationId xmlns:a16="http://schemas.microsoft.com/office/drawing/2014/main" id="{E0CB924F-63F7-4520-B613-13AE9EA35EB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19" name="Groep 118">
              <a:extLst>
                <a:ext uri="{FF2B5EF4-FFF2-40B4-BE49-F238E27FC236}">
                  <a16:creationId xmlns:a16="http://schemas.microsoft.com/office/drawing/2014/main" id="{BF8D67F7-82D2-4C49-80C5-A1180A71681B}"/>
                </a:ext>
              </a:extLst>
            </p:cNvPr>
            <p:cNvGrpSpPr/>
            <p:nvPr userDrawn="1"/>
          </p:nvGrpSpPr>
          <p:grpSpPr>
            <a:xfrm>
              <a:off x="12757282" y="1141626"/>
              <a:ext cx="294789" cy="318834"/>
              <a:chOff x="14466489" y="1001522"/>
              <a:chExt cx="290627" cy="314333"/>
            </a:xfrm>
          </p:grpSpPr>
          <p:sp>
            <p:nvSpPr>
              <p:cNvPr id="140" name="Rechthoek 139">
                <a:extLst>
                  <a:ext uri="{FF2B5EF4-FFF2-40B4-BE49-F238E27FC236}">
                    <a16:creationId xmlns:a16="http://schemas.microsoft.com/office/drawing/2014/main" id="{02C7F3D9-2743-4ABA-8A89-2B551C4937C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41" name="Ovaal 140">
                <a:extLst>
                  <a:ext uri="{FF2B5EF4-FFF2-40B4-BE49-F238E27FC236}">
                    <a16:creationId xmlns:a16="http://schemas.microsoft.com/office/drawing/2014/main" id="{B9960C05-A740-4971-B46E-8FA40D7F193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2" name="Vrije vorm: vorm 141">
                <a:extLst>
                  <a:ext uri="{FF2B5EF4-FFF2-40B4-BE49-F238E27FC236}">
                    <a16:creationId xmlns:a16="http://schemas.microsoft.com/office/drawing/2014/main" id="{8A584A74-42EE-41EC-9914-3A44D9CC736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43" name="Rechthoek: afgeronde hoeken 142">
                <a:extLst>
                  <a:ext uri="{FF2B5EF4-FFF2-40B4-BE49-F238E27FC236}">
                    <a16:creationId xmlns:a16="http://schemas.microsoft.com/office/drawing/2014/main" id="{57EFB996-0950-4F5A-81F9-1F7CA62B4F8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cxnSp>
            <p:nvCxnSpPr>
              <p:cNvPr id="144" name="Rechte verbindingslijn 143">
                <a:extLst>
                  <a:ext uri="{FF2B5EF4-FFF2-40B4-BE49-F238E27FC236}">
                    <a16:creationId xmlns:a16="http://schemas.microsoft.com/office/drawing/2014/main" id="{6BB0E42A-F4DB-41E3-B751-EED9B954AE3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5" name="Rechte verbindingslijn 144">
                <a:extLst>
                  <a:ext uri="{FF2B5EF4-FFF2-40B4-BE49-F238E27FC236}">
                    <a16:creationId xmlns:a16="http://schemas.microsoft.com/office/drawing/2014/main" id="{F6C39FD6-478D-4DB0-9246-3BFEC9DB8786}"/>
                  </a:ext>
                </a:extLst>
              </p:cNvPr>
              <p:cNvCxnSpPr>
                <a:cxnSpLocks/>
                <a:stCxn id="14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0" name="Ovaal 119">
              <a:extLst>
                <a:ext uri="{FF2B5EF4-FFF2-40B4-BE49-F238E27FC236}">
                  <a16:creationId xmlns:a16="http://schemas.microsoft.com/office/drawing/2014/main" id="{58988B12-A65C-4792-9947-18830DC8157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1" name="Rechthoek 120">
              <a:extLst>
                <a:ext uri="{FF2B5EF4-FFF2-40B4-BE49-F238E27FC236}">
                  <a16:creationId xmlns:a16="http://schemas.microsoft.com/office/drawing/2014/main" id="{595BDD4B-CAC5-441E-93B5-B6F5FC952FCA}"/>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05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05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2" name="Rechte verbindingslijn 121">
              <a:extLst>
                <a:ext uri="{FF2B5EF4-FFF2-40B4-BE49-F238E27FC236}">
                  <a16:creationId xmlns:a16="http://schemas.microsoft.com/office/drawing/2014/main" id="{F58B347D-44FD-4F1F-AFAD-68B3304ECC3B}"/>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3" name="Groep 122">
              <a:extLst>
                <a:ext uri="{FF2B5EF4-FFF2-40B4-BE49-F238E27FC236}">
                  <a16:creationId xmlns:a16="http://schemas.microsoft.com/office/drawing/2014/main" id="{CF5199C6-0705-4B34-876D-2D933348AFCB}"/>
                </a:ext>
              </a:extLst>
            </p:cNvPr>
            <p:cNvGrpSpPr/>
            <p:nvPr userDrawn="1"/>
          </p:nvGrpSpPr>
          <p:grpSpPr>
            <a:xfrm>
              <a:off x="12696514" y="3701158"/>
              <a:ext cx="514284" cy="612918"/>
              <a:chOff x="12682980" y="3403241"/>
              <a:chExt cx="622284" cy="741632"/>
            </a:xfrm>
          </p:grpSpPr>
          <p:grpSp>
            <p:nvGrpSpPr>
              <p:cNvPr id="124" name="Groep 123">
                <a:extLst>
                  <a:ext uri="{FF2B5EF4-FFF2-40B4-BE49-F238E27FC236}">
                    <a16:creationId xmlns:a16="http://schemas.microsoft.com/office/drawing/2014/main" id="{C24FB768-B884-4A90-AA01-5AB99F4D25FF}"/>
                  </a:ext>
                </a:extLst>
              </p:cNvPr>
              <p:cNvGrpSpPr/>
              <p:nvPr userDrawn="1"/>
            </p:nvGrpSpPr>
            <p:grpSpPr>
              <a:xfrm>
                <a:off x="12771568" y="3403241"/>
                <a:ext cx="467138" cy="448489"/>
                <a:chOff x="12782195" y="3403241"/>
                <a:chExt cx="467138" cy="448489"/>
              </a:xfrm>
            </p:grpSpPr>
            <p:grpSp>
              <p:nvGrpSpPr>
                <p:cNvPr id="127" name="Groep 126">
                  <a:extLst>
                    <a:ext uri="{FF2B5EF4-FFF2-40B4-BE49-F238E27FC236}">
                      <a16:creationId xmlns:a16="http://schemas.microsoft.com/office/drawing/2014/main" id="{4793B3A0-BAD3-4654-822C-ED711E7C477C}"/>
                    </a:ext>
                  </a:extLst>
                </p:cNvPr>
                <p:cNvGrpSpPr/>
                <p:nvPr userDrawn="1"/>
              </p:nvGrpSpPr>
              <p:grpSpPr>
                <a:xfrm>
                  <a:off x="12782195" y="3403241"/>
                  <a:ext cx="412967" cy="393907"/>
                  <a:chOff x="13554906" y="3320109"/>
                  <a:chExt cx="443906" cy="423419"/>
                </a:xfrm>
              </p:grpSpPr>
              <p:grpSp>
                <p:nvGrpSpPr>
                  <p:cNvPr id="134" name="Groep 133">
                    <a:extLst>
                      <a:ext uri="{FF2B5EF4-FFF2-40B4-BE49-F238E27FC236}">
                        <a16:creationId xmlns:a16="http://schemas.microsoft.com/office/drawing/2014/main" id="{E11C1561-613C-473E-9018-324557369E7F}"/>
                      </a:ext>
                    </a:extLst>
                  </p:cNvPr>
                  <p:cNvGrpSpPr/>
                  <p:nvPr userDrawn="1"/>
                </p:nvGrpSpPr>
                <p:grpSpPr>
                  <a:xfrm>
                    <a:off x="13554906" y="3320109"/>
                    <a:ext cx="443906" cy="423419"/>
                    <a:chOff x="12909684" y="1276143"/>
                    <a:chExt cx="443906" cy="423419"/>
                  </a:xfrm>
                </p:grpSpPr>
                <p:sp>
                  <p:nvSpPr>
                    <p:cNvPr id="137" name="Rechthoek 136">
                      <a:extLst>
                        <a:ext uri="{FF2B5EF4-FFF2-40B4-BE49-F238E27FC236}">
                          <a16:creationId xmlns:a16="http://schemas.microsoft.com/office/drawing/2014/main" id="{EAAF97A8-4D9E-4ADA-9536-E97FC9699174}"/>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894B8812-D1F4-4E88-B7C3-107A8ECB50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700" b="0" noProof="0">
                        <a:solidFill>
                          <a:schemeClr val="tx1"/>
                        </a:solidFill>
                        <a:latin typeface="Arial" panose="020B0604020202020204" pitchFamily="34" charset="0"/>
                        <a:cs typeface="Arial" panose="020B0604020202020204" pitchFamily="34" charset="0"/>
                      </a:endParaRPr>
                    </a:p>
                  </p:txBody>
                </p:sp>
                <p:sp>
                  <p:nvSpPr>
                    <p:cNvPr id="139" name="Ovaal 138">
                      <a:extLst>
                        <a:ext uri="{FF2B5EF4-FFF2-40B4-BE49-F238E27FC236}">
                          <a16:creationId xmlns:a16="http://schemas.microsoft.com/office/drawing/2014/main" id="{D04C55EE-FD93-42F2-9C76-3EE2AC4F3DB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pic>
                <p:nvPicPr>
                  <p:cNvPr id="135" name="Afbeelding 134">
                    <a:extLst>
                      <a:ext uri="{FF2B5EF4-FFF2-40B4-BE49-F238E27FC236}">
                        <a16:creationId xmlns:a16="http://schemas.microsoft.com/office/drawing/2014/main" id="{6598F82E-1BEA-4ADD-9B9F-854DBF1BF629}"/>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a:off x="13567296" y="3424991"/>
                    <a:ext cx="173367" cy="140220"/>
                  </a:xfrm>
                  <a:prstGeom prst="rect">
                    <a:avLst/>
                  </a:prstGeom>
                </p:spPr>
              </p:pic>
              <p:pic>
                <p:nvPicPr>
                  <p:cNvPr id="136" name="Afbeelding 135">
                    <a:extLst>
                      <a:ext uri="{FF2B5EF4-FFF2-40B4-BE49-F238E27FC236}">
                        <a16:creationId xmlns:a16="http://schemas.microsoft.com/office/drawing/2014/main" id="{0F00640F-FFF3-4B2F-BB56-C0368DACE0B1}"/>
                      </a:ext>
                    </a:extLst>
                  </p:cNvPr>
                  <p:cNvPicPr>
                    <a:picLocks noChangeAspect="1"/>
                  </p:cNvPicPr>
                  <p:nvPr userDrawn="1"/>
                </p:nvPicPr>
                <p:blipFill>
                  <a:blip r:embed="rId2">
                    <a:duotone>
                      <a:prstClr val="black"/>
                      <a:srgbClr val="4D82B8">
                        <a:tint val="45000"/>
                        <a:satMod val="400000"/>
                      </a:srgbClr>
                    </a:duotone>
                    <a:extLst/>
                  </a:blip>
                  <a:stretch>
                    <a:fillRect/>
                  </a:stretch>
                </p:blipFill>
                <p:spPr>
                  <a:xfrm flipH="1">
                    <a:off x="13635598" y="3454369"/>
                    <a:ext cx="173367" cy="111423"/>
                  </a:xfrm>
                  <a:prstGeom prst="rect">
                    <a:avLst/>
                  </a:prstGeom>
                </p:spPr>
              </p:pic>
            </p:grpSp>
            <p:grpSp>
              <p:nvGrpSpPr>
                <p:cNvPr id="128" name="Groep 127">
                  <a:extLst>
                    <a:ext uri="{FF2B5EF4-FFF2-40B4-BE49-F238E27FC236}">
                      <a16:creationId xmlns:a16="http://schemas.microsoft.com/office/drawing/2014/main" id="{984B89D4-84F8-4CFC-924D-9C98F8E71F7C}"/>
                    </a:ext>
                  </a:extLst>
                </p:cNvPr>
                <p:cNvGrpSpPr/>
                <p:nvPr userDrawn="1"/>
              </p:nvGrpSpPr>
              <p:grpSpPr>
                <a:xfrm>
                  <a:off x="13103513" y="3705268"/>
                  <a:ext cx="145820" cy="146462"/>
                  <a:chOff x="13096169" y="3602278"/>
                  <a:chExt cx="145820" cy="146462"/>
                </a:xfrm>
              </p:grpSpPr>
              <p:sp>
                <p:nvSpPr>
                  <p:cNvPr id="132" name="Rechthoek 131">
                    <a:extLst>
                      <a:ext uri="{FF2B5EF4-FFF2-40B4-BE49-F238E27FC236}">
                        <a16:creationId xmlns:a16="http://schemas.microsoft.com/office/drawing/2014/main" id="{5BA5E5CC-5A2D-4696-B485-9A09DDA7598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3" name="Rechthoek 132">
                    <a:extLst>
                      <a:ext uri="{FF2B5EF4-FFF2-40B4-BE49-F238E27FC236}">
                        <a16:creationId xmlns:a16="http://schemas.microsoft.com/office/drawing/2014/main" id="{AB9CC200-0057-4CBA-87DD-ED6A9DD870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nvGrpSpPr>
                <p:cNvPr id="129" name="Groep 128">
                  <a:extLst>
                    <a:ext uri="{FF2B5EF4-FFF2-40B4-BE49-F238E27FC236}">
                      <a16:creationId xmlns:a16="http://schemas.microsoft.com/office/drawing/2014/main" id="{D12C5E40-F9E2-4348-8172-359682506BCD}"/>
                    </a:ext>
                  </a:extLst>
                </p:cNvPr>
                <p:cNvGrpSpPr/>
                <p:nvPr userDrawn="1"/>
              </p:nvGrpSpPr>
              <p:grpSpPr>
                <a:xfrm rot="10800000">
                  <a:off x="13061402" y="3665637"/>
                  <a:ext cx="145820" cy="146462"/>
                  <a:chOff x="13096169" y="3602278"/>
                  <a:chExt cx="145820" cy="146462"/>
                </a:xfrm>
              </p:grpSpPr>
              <p:sp>
                <p:nvSpPr>
                  <p:cNvPr id="130" name="Rechthoek 129">
                    <a:extLst>
                      <a:ext uri="{FF2B5EF4-FFF2-40B4-BE49-F238E27FC236}">
                        <a16:creationId xmlns:a16="http://schemas.microsoft.com/office/drawing/2014/main" id="{AC11BA5B-27D3-4770-9E0D-C57799FF14F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sp>
                <p:nvSpPr>
                  <p:cNvPr id="131" name="Rechthoek 130">
                    <a:extLst>
                      <a:ext uri="{FF2B5EF4-FFF2-40B4-BE49-F238E27FC236}">
                        <a16:creationId xmlns:a16="http://schemas.microsoft.com/office/drawing/2014/main" id="{A0B18F6D-7C45-499A-8CED-9D1318EF776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
            <p:nvSpPr>
              <p:cNvPr id="125" name="Rechthoek 124">
                <a:extLst>
                  <a:ext uri="{FF2B5EF4-FFF2-40B4-BE49-F238E27FC236}">
                    <a16:creationId xmlns:a16="http://schemas.microsoft.com/office/drawing/2014/main" id="{D36A7453-3086-4B96-A7FA-B392EF80C5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Bijsnijden</a:t>
                </a:r>
              </a:p>
            </p:txBody>
          </p:sp>
          <p:sp>
            <p:nvSpPr>
              <p:cNvPr id="126" name="Gelijkbenige driehoek 125">
                <a:extLst>
                  <a:ext uri="{FF2B5EF4-FFF2-40B4-BE49-F238E27FC236}">
                    <a16:creationId xmlns:a16="http://schemas.microsoft.com/office/drawing/2014/main" id="{C214A9BD-5A50-45E2-AE0F-3F752DF7439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endParaRPr>
              </a:p>
            </p:txBody>
          </p:sp>
        </p:grpSp>
      </p:grpSp>
    </p:spTree>
    <p:extLst>
      <p:ext uri="{BB962C8B-B14F-4D97-AF65-F5344CB8AC3E}">
        <p14:creationId xmlns:p14="http://schemas.microsoft.com/office/powerpoint/2010/main" val="415976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899998" y="720000"/>
            <a:ext cx="9365575" cy="543999"/>
          </a:xfrm>
          <a:prstGeom prst="rect">
            <a:avLst/>
          </a:prstGeom>
        </p:spPr>
        <p:txBody>
          <a:bodyPr vert="horz" lIns="0" tIns="0" rIns="0" bIns="0" rtlCol="0" anchor="t">
            <a:noAutofit/>
          </a:bodyPr>
          <a:lstStyle/>
          <a:p>
            <a:r>
              <a:rPr lang="nl-NL" noProof="0" dirty="0"/>
              <a:t>Voeg hier een titel in</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1368000" y="1552790"/>
            <a:ext cx="8897573" cy="4501069"/>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p:ph type="dt" sz="half" idx="2"/>
          </p:nvPr>
        </p:nvSpPr>
        <p:spPr>
          <a:xfrm>
            <a:off x="1372979" y="6205963"/>
            <a:ext cx="680683" cy="215062"/>
          </a:xfrm>
          <a:prstGeom prst="rect">
            <a:avLst/>
          </a:prstGeom>
        </p:spPr>
        <p:txBody>
          <a:bodyPr vert="horz" lIns="0" tIns="0" rIns="0" bIns="0" rtlCol="0" anchor="ctr">
            <a:noAutofit/>
          </a:bodyPr>
          <a:lstStyle>
            <a:lvl1pPr algn="l">
              <a:defRPr sz="1100">
                <a:solidFill>
                  <a:schemeClr val="tx2">
                    <a:lumMod val="60000"/>
                    <a:lumOff val="40000"/>
                  </a:schemeClr>
                </a:solidFill>
              </a:defRPr>
            </a:lvl1pPr>
          </a:lstStyle>
          <a:p>
            <a:fld id="{53075CB6-BC12-487C-B0EE-DAF6DB6FA42B}"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p:ph type="ftr" sz="quarter" idx="3"/>
          </p:nvPr>
        </p:nvSpPr>
        <p:spPr>
          <a:xfrm>
            <a:off x="2155355" y="6210383"/>
            <a:ext cx="8026410" cy="208206"/>
          </a:xfrm>
          <a:prstGeom prst="rect">
            <a:avLst/>
          </a:prstGeom>
        </p:spPr>
        <p:txBody>
          <a:bodyPr vert="horz" lIns="0" tIns="0" rIns="0" bIns="0" rtlCol="0" anchor="ctr">
            <a:noAutofit/>
          </a:bodyPr>
          <a:lstStyle>
            <a:lvl1pPr algn="l">
              <a:defRPr sz="1100">
                <a:solidFill>
                  <a:schemeClr val="tx2">
                    <a:lumMod val="60000"/>
                    <a:lumOff val="40000"/>
                  </a:schemeClr>
                </a:solidFill>
              </a:defRPr>
            </a:lvl1pPr>
          </a:lstStyle>
          <a:p>
            <a:r>
              <a:rPr lang="nl-NL" dirty="0"/>
              <a:t>Invoegen &gt; Koptekst en voettekst</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p:ph type="sldNum" sz="quarter" idx="4"/>
          </p:nvPr>
        </p:nvSpPr>
        <p:spPr>
          <a:xfrm>
            <a:off x="821748" y="6205963"/>
            <a:ext cx="462443" cy="215062"/>
          </a:xfrm>
          <a:prstGeom prst="rect">
            <a:avLst/>
          </a:prstGeom>
        </p:spPr>
        <p:txBody>
          <a:bodyPr vert="horz" lIns="0" tIns="0" rIns="0" bIns="0" rtlCol="0" anchor="ctr">
            <a:noAutofit/>
          </a:bodyPr>
          <a:lstStyle>
            <a:lvl1pPr algn="l">
              <a:defRPr sz="1400">
                <a:solidFill>
                  <a:schemeClr val="accent1"/>
                </a:solidFill>
                <a:latin typeface="+mj-lt"/>
              </a:defRPr>
            </a:lvl1pPr>
          </a:lstStyle>
          <a:p>
            <a:fld id="{D7B5DC5B-6873-43DB-ADC7-B15ACCE0DFDB}" type="slidenum">
              <a:rPr lang="nl-NL" smtClean="0"/>
              <a:pPr/>
              <a:t>‹nr.›</a:t>
            </a:fld>
            <a:endParaRPr lang="nl-NL" dirty="0"/>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5031475" y="-696037"/>
            <a:ext cx="2129051" cy="150127"/>
          </a:xfrm>
          <a:prstGeom prst="rect">
            <a:avLst/>
          </a:prstGeom>
          <a:noFill/>
        </p:spPr>
        <p:txBody>
          <a:bodyPr wrap="square" lIns="0" tIns="0" rIns="0" bIns="0" rtlCol="0" anchor="ctr">
            <a:noAutofit/>
          </a:bodyPr>
          <a:lstStyle/>
          <a:p>
            <a:pPr algn="ctr"/>
            <a:r>
              <a:rPr lang="nl-NL" sz="1100" b="0" cap="all" baseline="0" noProof="0" dirty="0">
                <a:latin typeface="+mn-lt"/>
              </a:rPr>
              <a:t>Naam van de indeling</a:t>
            </a:r>
          </a:p>
        </p:txBody>
      </p:sp>
      <p:grpSp>
        <p:nvGrpSpPr>
          <p:cNvPr id="30" name="GRID" hidden="1">
            <a:extLst>
              <a:ext uri="{FF2B5EF4-FFF2-40B4-BE49-F238E27FC236}">
                <a16:creationId xmlns:a16="http://schemas.microsoft.com/office/drawing/2014/main" id="{4FD37327-9154-42E2-A4A6-655139E75484}"/>
              </a:ext>
            </a:extLst>
          </p:cNvPr>
          <p:cNvGrpSpPr/>
          <p:nvPr userDrawn="1"/>
        </p:nvGrpSpPr>
        <p:grpSpPr>
          <a:xfrm>
            <a:off x="-4482" y="0"/>
            <a:ext cx="12196482" cy="6867680"/>
            <a:chOff x="-4482" y="0"/>
            <a:chExt cx="12196482" cy="6867680"/>
          </a:xfrm>
          <a:solidFill>
            <a:srgbClr val="000000">
              <a:alpha val="30000"/>
            </a:srgbClr>
          </a:solidFill>
        </p:grpSpPr>
        <p:sp>
          <p:nvSpPr>
            <p:cNvPr id="31" name="Rechthoek 30">
              <a:extLst>
                <a:ext uri="{FF2B5EF4-FFF2-40B4-BE49-F238E27FC236}">
                  <a16:creationId xmlns:a16="http://schemas.microsoft.com/office/drawing/2014/main" id="{E259938B-3ECC-4CD5-9BF2-CE9077F059BD}"/>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080C295-2472-4565-A3D8-6D454393D14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04D36C44-8D80-49AC-BEFA-17321663345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08AAB76F-BBEF-46E1-AE1B-9195F54D29ED}"/>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226234C5-9650-4FFF-80D9-C55FC00C6072}"/>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081DD07B-049C-4A24-AE92-F9784C3D51E2}"/>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F791345B-472E-4600-ABA0-F52DA6C8B467}"/>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9FBC45D-99D6-4BBE-BF9C-1AC3E66559D3}"/>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413A546-B152-4ABE-85EF-9C111B43D946}"/>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6" r:id="rId4"/>
    <p:sldLayoutId id="2147483658" r:id="rId5"/>
    <p:sldLayoutId id="2147483674" r:id="rId6"/>
    <p:sldLayoutId id="2147483676" r:id="rId7"/>
    <p:sldLayoutId id="2147483677" r:id="rId8"/>
    <p:sldLayoutId id="2147483678" r:id="rId9"/>
    <p:sldLayoutId id="2147483679" r:id="rId10"/>
    <p:sldLayoutId id="2147483687" r:id="rId11"/>
    <p:sldLayoutId id="2147483680" r:id="rId12"/>
    <p:sldLayoutId id="2147483681" r:id="rId13"/>
    <p:sldLayoutId id="2147483682" r:id="rId14"/>
    <p:sldLayoutId id="2147483683" r:id="rId15"/>
    <p:sldLayoutId id="2147483669" r:id="rId16"/>
    <p:sldLayoutId id="2147483672" r:id="rId17"/>
    <p:sldLayoutId id="2147483688" r:id="rId18"/>
  </p:sldLayoutIdLst>
  <p:hf sldNum="0" hdr="0" ftr="0" dt="0"/>
  <p:txStyles>
    <p:title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p:titleStyle>
    <p:bodyStyle>
      <a:lvl1pPr marL="265113" indent="-265113" algn="l" defTabSz="914400" rtl="0" eaLnBrk="1" latinLnBrk="0" hangingPunct="1">
        <a:lnSpc>
          <a:spcPct val="90000"/>
        </a:lnSpc>
        <a:spcBef>
          <a:spcPts val="5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1338" indent="-276225" algn="l" defTabSz="914400" rtl="0" eaLnBrk="1" latinLnBrk="0" hangingPunct="1">
        <a:lnSpc>
          <a:spcPct val="90000"/>
        </a:lnSpc>
        <a:spcBef>
          <a:spcPts val="500"/>
        </a:spcBef>
        <a:spcAft>
          <a:spcPts val="500"/>
        </a:spcAft>
        <a:buClr>
          <a:schemeClr val="tx2"/>
        </a:buClr>
        <a:buFont typeface="Arial" panose="020B0604020202020204" pitchFamily="34" charset="0"/>
        <a:buChar char="•"/>
        <a:tabLst/>
        <a:defRPr sz="1800" kern="1200">
          <a:solidFill>
            <a:schemeClr val="tx2"/>
          </a:solidFill>
          <a:latin typeface="+mn-lt"/>
          <a:ea typeface="+mn-ea"/>
          <a:cs typeface="+mn-cs"/>
        </a:defRPr>
      </a:lvl2pPr>
      <a:lvl3pPr marL="806450" indent="-265113" algn="l" defTabSz="914400" rtl="0" eaLnBrk="1" latinLnBrk="0" hangingPunct="1">
        <a:lnSpc>
          <a:spcPct val="90000"/>
        </a:lnSpc>
        <a:spcBef>
          <a:spcPts val="500"/>
        </a:spcBef>
        <a:spcAft>
          <a:spcPts val="500"/>
        </a:spcAft>
        <a:buClr>
          <a:schemeClr val="accent1"/>
        </a:buClr>
        <a:buFont typeface="Calibri Light" panose="020F030202020403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500"/>
        </a:spcBef>
        <a:spcAft>
          <a:spcPts val="8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500"/>
        </a:spcBef>
        <a:spcAft>
          <a:spcPts val="0"/>
        </a:spcAft>
        <a:buFont typeface="Arial" panose="020B0604020202020204" pitchFamily="34" charset="0"/>
        <a:buNone/>
        <a:defRPr sz="2200" b="0" kern="1200">
          <a:solidFill>
            <a:schemeClr val="accent1"/>
          </a:solidFill>
          <a:latin typeface="+mj-lt"/>
          <a:ea typeface="+mn-ea"/>
          <a:cs typeface="+mn-cs"/>
        </a:defRPr>
      </a:lvl5pPr>
      <a:lvl6pPr marL="360363" indent="-360363" algn="l" defTabSz="914400" rtl="0" eaLnBrk="1" latinLnBrk="0" hangingPunct="1">
        <a:lnSpc>
          <a:spcPct val="90000"/>
        </a:lnSpc>
        <a:spcBef>
          <a:spcPts val="500"/>
        </a:spcBef>
        <a:spcAft>
          <a:spcPts val="500"/>
        </a:spcAft>
        <a:buClr>
          <a:schemeClr val="accent1"/>
        </a:buClr>
        <a:buFont typeface="+mj-lt"/>
        <a:buAutoNum type="arabicPeriod"/>
        <a:defRPr sz="1800" kern="1200">
          <a:solidFill>
            <a:schemeClr val="tx2"/>
          </a:solidFill>
          <a:latin typeface="+mn-lt"/>
          <a:ea typeface="+mn-ea"/>
          <a:cs typeface="+mn-cs"/>
        </a:defRPr>
      </a:lvl6pPr>
      <a:lvl7pPr marL="360363" indent="-360363" algn="l" defTabSz="914400" rtl="0" eaLnBrk="1" latinLnBrk="0" hangingPunct="1">
        <a:lnSpc>
          <a:spcPct val="90000"/>
        </a:lnSpc>
        <a:spcBef>
          <a:spcPts val="500"/>
        </a:spcBef>
        <a:spcAft>
          <a:spcPts val="500"/>
        </a:spcAft>
        <a:buClr>
          <a:schemeClr val="accent1"/>
        </a:buClr>
        <a:buFont typeface="+mj-lt"/>
        <a:buAutoNum type="alphaLcPeriod"/>
        <a:tabLst/>
        <a:defRPr sz="1800" kern="1200">
          <a:solidFill>
            <a:schemeClr val="tx2"/>
          </a:solidFill>
          <a:latin typeface="+mn-lt"/>
          <a:ea typeface="+mn-ea"/>
          <a:cs typeface="+mn-cs"/>
        </a:defRPr>
      </a:lvl7pPr>
      <a:lvl8pPr marL="625475" indent="-265113" algn="l" defTabSz="914400" rtl="0" eaLnBrk="1" latinLnBrk="0" hangingPunct="1">
        <a:lnSpc>
          <a:spcPct val="90000"/>
        </a:lnSpc>
        <a:spcBef>
          <a:spcPts val="500"/>
        </a:spcBef>
        <a:spcAft>
          <a:spcPts val="500"/>
        </a:spcAft>
        <a:buClr>
          <a:schemeClr val="accent1"/>
        </a:buClr>
        <a:buSzPct val="80000"/>
        <a:buFont typeface="Microsoft JhengHei Light" panose="020B0304030504040204" pitchFamily="34" charset="-120"/>
        <a:buChar char="&gt;"/>
        <a:defRPr sz="1600" kern="1200">
          <a:solidFill>
            <a:schemeClr val="tx2"/>
          </a:solidFill>
          <a:latin typeface="+mn-lt"/>
          <a:ea typeface="+mn-ea"/>
          <a:cs typeface="+mn-cs"/>
        </a:defRPr>
      </a:lvl8pPr>
      <a:lvl9pPr marL="0" indent="0" algn="l" defTabSz="914400" rtl="0" eaLnBrk="1" latinLnBrk="0" hangingPunct="1">
        <a:lnSpc>
          <a:spcPct val="90000"/>
        </a:lnSpc>
        <a:spcBef>
          <a:spcPts val="500"/>
        </a:spcBef>
        <a:spcAft>
          <a:spcPts val="800"/>
        </a:spcAft>
        <a:buFont typeface="Arial" panose="020B0604020202020204" pitchFamily="34" charset="0"/>
        <a:buNone/>
        <a:defRPr sz="12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899998" y="720000"/>
            <a:ext cx="9365575" cy="543999"/>
          </a:xfrm>
          <a:prstGeom prst="rect">
            <a:avLst/>
          </a:prstGeom>
        </p:spPr>
        <p:txBody>
          <a:bodyPr vert="horz" lIns="0" tIns="0" rIns="0" bIns="0" rtlCol="0" anchor="t">
            <a:noAutofit/>
          </a:bodyPr>
          <a:lstStyle/>
          <a:p>
            <a:r>
              <a:rPr lang="nl-NL" noProof="0" dirty="0"/>
              <a:t>Voeg hier een titel in</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1368000" y="1552790"/>
            <a:ext cx="8897573" cy="4501069"/>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Sub-</a:t>
            </a:r>
            <a:r>
              <a:rPr lang="nl-NL" noProof="0" dirty="0" err="1"/>
              <a:t>bullet</a:t>
            </a:r>
            <a:r>
              <a:rPr lang="nl-NL" noProof="0" dirty="0"/>
              <a:t> #3</a:t>
            </a:r>
          </a:p>
          <a:p>
            <a:pPr lvl="8"/>
            <a:r>
              <a:rPr lang="nl-NL" noProof="0" dirty="0"/>
              <a:t>Bronvermelding</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p:ph type="dt" sz="half" idx="2"/>
          </p:nvPr>
        </p:nvSpPr>
        <p:spPr>
          <a:xfrm>
            <a:off x="1372979" y="6205963"/>
            <a:ext cx="680683" cy="215062"/>
          </a:xfrm>
          <a:prstGeom prst="rect">
            <a:avLst/>
          </a:prstGeom>
        </p:spPr>
        <p:txBody>
          <a:bodyPr vert="horz" lIns="0" tIns="0" rIns="0" bIns="0" rtlCol="0" anchor="ctr">
            <a:noAutofit/>
          </a:bodyPr>
          <a:lstStyle>
            <a:lvl1pPr algn="l">
              <a:defRPr sz="1100">
                <a:solidFill>
                  <a:schemeClr val="tx2">
                    <a:lumMod val="60000"/>
                    <a:lumOff val="40000"/>
                  </a:schemeClr>
                </a:solidFill>
              </a:defRPr>
            </a:lvl1pPr>
          </a:lstStyle>
          <a:p>
            <a:fld id="{10F83D23-0048-405F-813C-164B46F002C0}" type="datetime3">
              <a:rPr lang="nl-NL" smtClean="0"/>
              <a:t>13/11/23</a:t>
            </a:fld>
            <a:endParaRPr lang="nl-NL" dirty="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p:ph type="ftr" sz="quarter" idx="3"/>
          </p:nvPr>
        </p:nvSpPr>
        <p:spPr>
          <a:xfrm>
            <a:off x="2155355" y="6210383"/>
            <a:ext cx="8026410" cy="208206"/>
          </a:xfrm>
          <a:prstGeom prst="rect">
            <a:avLst/>
          </a:prstGeom>
        </p:spPr>
        <p:txBody>
          <a:bodyPr vert="horz" lIns="0" tIns="0" rIns="0" bIns="0" rtlCol="0" anchor="ctr">
            <a:noAutofit/>
          </a:bodyPr>
          <a:lstStyle>
            <a:lvl1pPr algn="l">
              <a:defRPr sz="1100">
                <a:solidFill>
                  <a:schemeClr val="tx2">
                    <a:lumMod val="60000"/>
                    <a:lumOff val="40000"/>
                  </a:schemeClr>
                </a:solidFill>
              </a:defRPr>
            </a:lvl1pPr>
          </a:lstStyle>
          <a:p>
            <a:r>
              <a:rPr lang="nl-NL" dirty="0"/>
              <a:t>Invoegen &gt; Koptekst en voettekst</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p:ph type="sldNum" sz="quarter" idx="4"/>
          </p:nvPr>
        </p:nvSpPr>
        <p:spPr>
          <a:xfrm>
            <a:off x="821748" y="6205963"/>
            <a:ext cx="462443" cy="215062"/>
          </a:xfrm>
          <a:prstGeom prst="rect">
            <a:avLst/>
          </a:prstGeom>
        </p:spPr>
        <p:txBody>
          <a:bodyPr vert="horz" lIns="0" tIns="0" rIns="0" bIns="0" rtlCol="0" anchor="ctr">
            <a:noAutofit/>
          </a:bodyPr>
          <a:lstStyle>
            <a:lvl1pPr algn="l">
              <a:defRPr sz="1400">
                <a:solidFill>
                  <a:schemeClr val="accent1"/>
                </a:solidFill>
                <a:latin typeface="+mj-lt"/>
              </a:defRPr>
            </a:lvl1pPr>
          </a:lstStyle>
          <a:p>
            <a:fld id="{D7B5DC5B-6873-43DB-ADC7-B15ACCE0DFDB}" type="slidenum">
              <a:rPr lang="nl-NL" smtClean="0"/>
              <a:pPr/>
              <a:t>‹nr.›</a:t>
            </a:fld>
            <a:endParaRPr lang="nl-NL" dirty="0"/>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5031475" y="-696037"/>
            <a:ext cx="2129051" cy="150127"/>
          </a:xfrm>
          <a:prstGeom prst="rect">
            <a:avLst/>
          </a:prstGeom>
          <a:noFill/>
        </p:spPr>
        <p:txBody>
          <a:bodyPr wrap="square" lIns="0" tIns="0" rIns="0" bIns="0" rtlCol="0" anchor="ctr">
            <a:noAutofit/>
          </a:bodyPr>
          <a:lstStyle/>
          <a:p>
            <a:pPr algn="ctr"/>
            <a:r>
              <a:rPr lang="nl-NL" sz="1100" b="0" cap="all" baseline="0" noProof="0" dirty="0">
                <a:latin typeface="+mn-lt"/>
              </a:rPr>
              <a:t>Naam van de indeling</a:t>
            </a:r>
          </a:p>
        </p:txBody>
      </p:sp>
      <p:grpSp>
        <p:nvGrpSpPr>
          <p:cNvPr id="30" name="GRID" hidden="1">
            <a:extLst>
              <a:ext uri="{FF2B5EF4-FFF2-40B4-BE49-F238E27FC236}">
                <a16:creationId xmlns:a16="http://schemas.microsoft.com/office/drawing/2014/main" id="{4FD37327-9154-42E2-A4A6-655139E75484}"/>
              </a:ext>
            </a:extLst>
          </p:cNvPr>
          <p:cNvGrpSpPr/>
          <p:nvPr userDrawn="1"/>
        </p:nvGrpSpPr>
        <p:grpSpPr>
          <a:xfrm>
            <a:off x="-4482" y="0"/>
            <a:ext cx="12196482" cy="6867680"/>
            <a:chOff x="-4482" y="0"/>
            <a:chExt cx="12196482" cy="6867680"/>
          </a:xfrm>
          <a:solidFill>
            <a:srgbClr val="000000">
              <a:alpha val="30000"/>
            </a:srgbClr>
          </a:solidFill>
        </p:grpSpPr>
        <p:sp>
          <p:nvSpPr>
            <p:cNvPr id="31" name="Rechthoek 30">
              <a:extLst>
                <a:ext uri="{FF2B5EF4-FFF2-40B4-BE49-F238E27FC236}">
                  <a16:creationId xmlns:a16="http://schemas.microsoft.com/office/drawing/2014/main" id="{E259938B-3ECC-4CD5-9BF2-CE9077F059BD}"/>
                </a:ext>
              </a:extLst>
            </p:cNvPr>
            <p:cNvSpPr/>
            <p:nvPr userDrawn="1"/>
          </p:nvSpPr>
          <p:spPr>
            <a:xfrm>
              <a:off x="-4482" y="0"/>
              <a:ext cx="12196481"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080C295-2472-4565-A3D8-6D454393D14D}"/>
                </a:ext>
              </a:extLst>
            </p:cNvPr>
            <p:cNvSpPr/>
            <p:nvPr userDrawn="1"/>
          </p:nvSpPr>
          <p:spPr>
            <a:xfrm>
              <a:off x="-4482" y="6579680"/>
              <a:ext cx="12196481"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04D36C44-8D80-49AC-BEFA-173216633459}"/>
                </a:ext>
              </a:extLst>
            </p:cNvPr>
            <p:cNvSpPr/>
            <p:nvPr userDrawn="1"/>
          </p:nvSpPr>
          <p:spPr>
            <a:xfrm>
              <a:off x="-1"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08AAB76F-BBEF-46E1-AE1B-9195F54D29ED}"/>
                </a:ext>
              </a:extLst>
            </p:cNvPr>
            <p:cNvSpPr/>
            <p:nvPr userDrawn="1"/>
          </p:nvSpPr>
          <p:spPr>
            <a:xfrm>
              <a:off x="11291999" y="0"/>
              <a:ext cx="90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226234C5-9650-4FFF-80D9-C55FC00C6072}"/>
                </a:ext>
              </a:extLst>
            </p:cNvPr>
            <p:cNvSpPr/>
            <p:nvPr userDrawn="1"/>
          </p:nvSpPr>
          <p:spPr>
            <a:xfrm>
              <a:off x="0" y="1264792"/>
              <a:ext cx="1368000" cy="508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081DD07B-049C-4A24-AE92-F9784C3D51E2}"/>
                </a:ext>
              </a:extLst>
            </p:cNvPr>
            <p:cNvSpPr/>
            <p:nvPr userDrawn="1"/>
          </p:nvSpPr>
          <p:spPr>
            <a:xfrm>
              <a:off x="-4482" y="6059000"/>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F791345B-472E-4600-ABA0-F52DA6C8B467}"/>
                </a:ext>
              </a:extLst>
            </p:cNvPr>
            <p:cNvSpPr/>
            <p:nvPr userDrawn="1"/>
          </p:nvSpPr>
          <p:spPr>
            <a:xfrm>
              <a:off x="10265574" y="0"/>
              <a:ext cx="1926426" cy="5190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59FBC45D-99D6-4BBE-BF9C-1AC3E66559D3}"/>
                </a:ext>
              </a:extLst>
            </p:cNvPr>
            <p:cNvSpPr/>
            <p:nvPr userDrawn="1"/>
          </p:nvSpPr>
          <p:spPr>
            <a:xfrm>
              <a:off x="10265574" y="0"/>
              <a:ext cx="288000" cy="6867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413A546-B152-4ABE-85EF-9C111B43D946}"/>
                </a:ext>
              </a:extLst>
            </p:cNvPr>
            <p:cNvSpPr/>
            <p:nvPr userDrawn="1"/>
          </p:nvSpPr>
          <p:spPr>
            <a:xfrm>
              <a:off x="-4482" y="1264791"/>
              <a:ext cx="10558055"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189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Lst>
  <p:hf sldNum="0" hdr="0" ftr="0" dt="0"/>
  <p:txStyles>
    <p:title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p:titleStyle>
    <p:bodyStyle>
      <a:lvl1pPr marL="265113" indent="-265113" algn="l" defTabSz="914400" rtl="0" eaLnBrk="1" latinLnBrk="0" hangingPunct="1">
        <a:lnSpc>
          <a:spcPct val="90000"/>
        </a:lnSpc>
        <a:spcBef>
          <a:spcPts val="5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1338" indent="-276225" algn="l" defTabSz="914400" rtl="0" eaLnBrk="1" latinLnBrk="0" hangingPunct="1">
        <a:lnSpc>
          <a:spcPct val="90000"/>
        </a:lnSpc>
        <a:spcBef>
          <a:spcPts val="500"/>
        </a:spcBef>
        <a:spcAft>
          <a:spcPts val="500"/>
        </a:spcAft>
        <a:buClr>
          <a:schemeClr val="tx2"/>
        </a:buClr>
        <a:buFont typeface="Arial" panose="020B0604020202020204" pitchFamily="34" charset="0"/>
        <a:buChar char="•"/>
        <a:tabLst/>
        <a:defRPr sz="1800" kern="1200">
          <a:solidFill>
            <a:schemeClr val="tx2"/>
          </a:solidFill>
          <a:latin typeface="+mn-lt"/>
          <a:ea typeface="+mn-ea"/>
          <a:cs typeface="+mn-cs"/>
        </a:defRPr>
      </a:lvl2pPr>
      <a:lvl3pPr marL="806450" indent="-265113" algn="l" defTabSz="914400" rtl="0" eaLnBrk="1" latinLnBrk="0" hangingPunct="1">
        <a:lnSpc>
          <a:spcPct val="90000"/>
        </a:lnSpc>
        <a:spcBef>
          <a:spcPts val="500"/>
        </a:spcBef>
        <a:spcAft>
          <a:spcPts val="500"/>
        </a:spcAft>
        <a:buClr>
          <a:schemeClr val="accent1"/>
        </a:buClr>
        <a:buFont typeface="Calibri Light" panose="020F030202020403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500"/>
        </a:spcBef>
        <a:spcAft>
          <a:spcPts val="8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500"/>
        </a:spcBef>
        <a:spcAft>
          <a:spcPts val="0"/>
        </a:spcAft>
        <a:buFont typeface="Arial" panose="020B0604020202020204" pitchFamily="34" charset="0"/>
        <a:buNone/>
        <a:defRPr sz="2200" b="0" kern="1200">
          <a:solidFill>
            <a:schemeClr val="accent1"/>
          </a:solidFill>
          <a:latin typeface="+mj-lt"/>
          <a:ea typeface="+mn-ea"/>
          <a:cs typeface="+mn-cs"/>
        </a:defRPr>
      </a:lvl5pPr>
      <a:lvl6pPr marL="360363" indent="-360363" algn="l" defTabSz="914400" rtl="0" eaLnBrk="1" latinLnBrk="0" hangingPunct="1">
        <a:lnSpc>
          <a:spcPct val="90000"/>
        </a:lnSpc>
        <a:spcBef>
          <a:spcPts val="500"/>
        </a:spcBef>
        <a:spcAft>
          <a:spcPts val="500"/>
        </a:spcAft>
        <a:buClr>
          <a:schemeClr val="accent1"/>
        </a:buClr>
        <a:buFont typeface="+mj-lt"/>
        <a:buAutoNum type="arabicPeriod"/>
        <a:defRPr sz="1800" kern="1200">
          <a:solidFill>
            <a:schemeClr val="tx2"/>
          </a:solidFill>
          <a:latin typeface="+mn-lt"/>
          <a:ea typeface="+mn-ea"/>
          <a:cs typeface="+mn-cs"/>
        </a:defRPr>
      </a:lvl6pPr>
      <a:lvl7pPr marL="360363" indent="-360363" algn="l" defTabSz="914400" rtl="0" eaLnBrk="1" latinLnBrk="0" hangingPunct="1">
        <a:lnSpc>
          <a:spcPct val="90000"/>
        </a:lnSpc>
        <a:spcBef>
          <a:spcPts val="500"/>
        </a:spcBef>
        <a:spcAft>
          <a:spcPts val="500"/>
        </a:spcAft>
        <a:buClr>
          <a:schemeClr val="accent1"/>
        </a:buClr>
        <a:buFont typeface="+mj-lt"/>
        <a:buAutoNum type="alphaLcPeriod"/>
        <a:tabLst/>
        <a:defRPr sz="1800" kern="1200">
          <a:solidFill>
            <a:schemeClr val="tx2"/>
          </a:solidFill>
          <a:latin typeface="+mn-lt"/>
          <a:ea typeface="+mn-ea"/>
          <a:cs typeface="+mn-cs"/>
        </a:defRPr>
      </a:lvl7pPr>
      <a:lvl8pPr marL="625475" indent="-265113" algn="l" defTabSz="914400" rtl="0" eaLnBrk="1" latinLnBrk="0" hangingPunct="1">
        <a:lnSpc>
          <a:spcPct val="90000"/>
        </a:lnSpc>
        <a:spcBef>
          <a:spcPts val="500"/>
        </a:spcBef>
        <a:spcAft>
          <a:spcPts val="500"/>
        </a:spcAft>
        <a:buClr>
          <a:schemeClr val="accent1"/>
        </a:buClr>
        <a:buSzPct val="80000"/>
        <a:buFont typeface="Microsoft JhengHei Light" panose="020B0304030504040204" pitchFamily="34" charset="-120"/>
        <a:buChar char="&gt;"/>
        <a:defRPr sz="1600" kern="1200">
          <a:solidFill>
            <a:schemeClr val="tx2"/>
          </a:solidFill>
          <a:latin typeface="+mn-lt"/>
          <a:ea typeface="+mn-ea"/>
          <a:cs typeface="+mn-cs"/>
        </a:defRPr>
      </a:lvl8pPr>
      <a:lvl9pPr marL="0" indent="0" algn="l" defTabSz="914400" rtl="0" eaLnBrk="1" latinLnBrk="0" hangingPunct="1">
        <a:lnSpc>
          <a:spcPct val="90000"/>
        </a:lnSpc>
        <a:spcBef>
          <a:spcPts val="500"/>
        </a:spcBef>
        <a:spcAft>
          <a:spcPts val="800"/>
        </a:spcAft>
        <a:buFont typeface="Arial" panose="020B0604020202020204" pitchFamily="34" charset="0"/>
        <a:buNone/>
        <a:defRPr sz="12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7.xml"/><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7.png"/><Relationship Id="rId5" Type="http://schemas.openxmlformats.org/officeDocument/2006/relationships/image" Target="../media/image34.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7.png"/><Relationship Id="rId5" Type="http://schemas.openxmlformats.org/officeDocument/2006/relationships/image" Target="../media/image2.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3.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17.png"/><Relationship Id="rId1" Type="http://schemas.openxmlformats.org/officeDocument/2006/relationships/slideLayout" Target="../slideLayouts/slideLayout4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0.xml"/><Relationship Id="rId5" Type="http://schemas.openxmlformats.org/officeDocument/2006/relationships/image" Target="../media/image2.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4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nd turbines in a field&#10;&#10;Description automatically generated">
            <a:extLst>
              <a:ext uri="{FF2B5EF4-FFF2-40B4-BE49-F238E27FC236}">
                <a16:creationId xmlns:a16="http://schemas.microsoft.com/office/drawing/2014/main" id="{C549D665-8B27-E2FF-D744-F525349C653F}"/>
              </a:ext>
            </a:extLst>
          </p:cNvPr>
          <p:cNvPicPr>
            <a:picLocks noChangeAspect="1"/>
          </p:cNvPicPr>
          <p:nvPr/>
        </p:nvPicPr>
        <p:blipFill rotWithShape="1">
          <a:blip r:embed="rId2"/>
          <a:srcRect r="34261"/>
          <a:stretch/>
        </p:blipFill>
        <p:spPr>
          <a:xfrm>
            <a:off x="815" y="0"/>
            <a:ext cx="6762613" cy="6858000"/>
          </a:xfrm>
          <a:prstGeom prst="rect">
            <a:avLst/>
          </a:prstGeom>
        </p:spPr>
      </p:pic>
      <p:sp>
        <p:nvSpPr>
          <p:cNvPr id="11" name="Titel 10">
            <a:extLst>
              <a:ext uri="{FF2B5EF4-FFF2-40B4-BE49-F238E27FC236}">
                <a16:creationId xmlns:a16="http://schemas.microsoft.com/office/drawing/2014/main" id="{68D13266-8AA7-5CBF-D243-6EF8B23BC8FC}"/>
              </a:ext>
            </a:extLst>
          </p:cNvPr>
          <p:cNvSpPr>
            <a:spLocks noGrp="1"/>
          </p:cNvSpPr>
          <p:nvPr>
            <p:ph type="ctrTitle"/>
          </p:nvPr>
        </p:nvSpPr>
        <p:spPr/>
        <p:txBody>
          <a:bodyPr/>
          <a:lstStyle/>
          <a:p>
            <a:r>
              <a:rPr lang="en-GB" sz="2400" dirty="0"/>
              <a:t>Work package 1</a:t>
            </a:r>
            <a:r>
              <a:rPr lang="en-GB" sz="3733" dirty="0"/>
              <a:t/>
            </a:r>
            <a:br>
              <a:rPr lang="en-GB" sz="3733" dirty="0"/>
            </a:br>
            <a:r>
              <a:rPr lang="en-GB" sz="3733" dirty="0"/>
              <a:t>Making carbon- neutral hydrogen</a:t>
            </a:r>
            <a:br>
              <a:rPr lang="en-GB" sz="3733" dirty="0"/>
            </a:br>
            <a:endParaRPr lang="en-GB" sz="3200" dirty="0"/>
          </a:p>
        </p:txBody>
      </p:sp>
      <p:pic>
        <p:nvPicPr>
          <p:cNvPr id="15" name="Afbeelding 14">
            <a:extLst>
              <a:ext uri="{FF2B5EF4-FFF2-40B4-BE49-F238E27FC236}">
                <a16:creationId xmlns:a16="http://schemas.microsoft.com/office/drawing/2014/main" id="{2D8BAB2C-D79D-2C92-3B23-2730B4659833}"/>
              </a:ext>
            </a:extLst>
          </p:cNvPr>
          <p:cNvPicPr>
            <a:picLocks noChangeAspect="1"/>
          </p:cNvPicPr>
          <p:nvPr/>
        </p:nvPicPr>
        <p:blipFill>
          <a:blip r:embed="rId3"/>
          <a:stretch>
            <a:fillRect/>
          </a:stretch>
        </p:blipFill>
        <p:spPr>
          <a:xfrm rot="5400000" flipV="1">
            <a:off x="2908606" y="3362143"/>
            <a:ext cx="7709647" cy="197683"/>
          </a:xfrm>
          <a:prstGeom prst="rect">
            <a:avLst/>
          </a:prstGeom>
        </p:spPr>
      </p:pic>
      <p:sp>
        <p:nvSpPr>
          <p:cNvPr id="10" name="Subtitle 9">
            <a:extLst>
              <a:ext uri="{FF2B5EF4-FFF2-40B4-BE49-F238E27FC236}">
                <a16:creationId xmlns:a16="http://schemas.microsoft.com/office/drawing/2014/main" id="{1E42BFA0-4AFE-442E-C07F-8378E4A4F7F2}"/>
              </a:ext>
            </a:extLst>
          </p:cNvPr>
          <p:cNvSpPr>
            <a:spLocks noGrp="1"/>
          </p:cNvSpPr>
          <p:nvPr>
            <p:ph type="subTitle" idx="1"/>
          </p:nvPr>
        </p:nvSpPr>
        <p:spPr>
          <a:xfrm>
            <a:off x="7509861" y="5622145"/>
            <a:ext cx="4349161" cy="895673"/>
          </a:xfrm>
        </p:spPr>
        <p:txBody>
          <a:bodyPr/>
          <a:lstStyle/>
          <a:p>
            <a:r>
              <a:rPr lang="en-US" dirty="0"/>
              <a:t>Information session 9 November 2023</a:t>
            </a:r>
          </a:p>
        </p:txBody>
      </p:sp>
      <p:pic>
        <p:nvPicPr>
          <p:cNvPr id="18" name="Picture 17" descr="A logo with white swirls&#10;&#10;Description automatically generated">
            <a:extLst>
              <a:ext uri="{FF2B5EF4-FFF2-40B4-BE49-F238E27FC236}">
                <a16:creationId xmlns:a16="http://schemas.microsoft.com/office/drawing/2014/main" id="{76F23FE0-760B-5E2C-7D27-098E71A68153}"/>
              </a:ext>
            </a:extLst>
          </p:cNvPr>
          <p:cNvPicPr>
            <a:picLocks noChangeAspect="1"/>
          </p:cNvPicPr>
          <p:nvPr/>
        </p:nvPicPr>
        <p:blipFill>
          <a:blip r:embed="rId4"/>
          <a:stretch>
            <a:fillRect/>
          </a:stretch>
        </p:blipFill>
        <p:spPr>
          <a:xfrm>
            <a:off x="7061583" y="89751"/>
            <a:ext cx="674640" cy="1092437"/>
          </a:xfrm>
          <a:prstGeom prst="rect">
            <a:avLst/>
          </a:prstGeom>
        </p:spPr>
      </p:pic>
    </p:spTree>
    <p:extLst>
      <p:ext uri="{BB962C8B-B14F-4D97-AF65-F5344CB8AC3E}">
        <p14:creationId xmlns:p14="http://schemas.microsoft.com/office/powerpoint/2010/main" val="4014687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1">
            <a:extLst>
              <a:ext uri="{FF2B5EF4-FFF2-40B4-BE49-F238E27FC236}">
                <a16:creationId xmlns:a16="http://schemas.microsoft.com/office/drawing/2014/main" id="{6889DFC2-5FEE-B904-4683-FB5D2B601CDD}"/>
              </a:ext>
            </a:extLst>
          </p:cNvPr>
          <p:cNvSpPr>
            <a:spLocks noGrp="1"/>
          </p:cNvSpPr>
          <p:nvPr>
            <p:ph type="title"/>
          </p:nvPr>
        </p:nvSpPr>
        <p:spPr>
          <a:xfrm>
            <a:off x="409814" y="681035"/>
            <a:ext cx="5010801" cy="1009652"/>
          </a:xfrm>
        </p:spPr>
        <p:txBody>
          <a:bodyPr>
            <a:normAutofit/>
          </a:bodyPr>
          <a:lstStyle/>
          <a:p>
            <a:r>
              <a:rPr lang="en-US" sz="2400" dirty="0"/>
              <a:t>Pyrolysis: producing hydrogen without carbon emissions</a:t>
            </a:r>
            <a:endParaRPr lang="en-GB" sz="2400" dirty="0"/>
          </a:p>
        </p:txBody>
      </p:sp>
      <p:sp>
        <p:nvSpPr>
          <p:cNvPr id="43" name="Tijdelijke aanduiding voor inhoud 8">
            <a:extLst>
              <a:ext uri="{FF2B5EF4-FFF2-40B4-BE49-F238E27FC236}">
                <a16:creationId xmlns:a16="http://schemas.microsoft.com/office/drawing/2014/main" id="{F13AB504-EB8D-CAC2-D9A1-9E80D7BFF0A4}"/>
              </a:ext>
            </a:extLst>
          </p:cNvPr>
          <p:cNvSpPr>
            <a:spLocks noGrp="1"/>
          </p:cNvSpPr>
          <p:nvPr>
            <p:ph idx="10"/>
          </p:nvPr>
        </p:nvSpPr>
        <p:spPr>
          <a:xfrm>
            <a:off x="409813" y="1690686"/>
            <a:ext cx="5589704" cy="4360159"/>
          </a:xfrm>
        </p:spPr>
        <p:txBody>
          <a:bodyPr>
            <a:normAutofit/>
          </a:bodyPr>
          <a:lstStyle/>
          <a:p>
            <a:pPr marL="457189" indent="-457189">
              <a:buFont typeface="Symbol" panose="05050102010706020507" pitchFamily="18" charset="2"/>
              <a:buChar char=""/>
            </a:pPr>
            <a:r>
              <a:rPr lang="en-US" sz="2400" dirty="0">
                <a:latin typeface="Calibri" panose="020F0502020204030204" pitchFamily="34" charset="0"/>
              </a:rPr>
              <a:t>H</a:t>
            </a:r>
            <a:r>
              <a:rPr lang="en-US" sz="2400" baseline="-25000" dirty="0">
                <a:latin typeface="Calibri" panose="020F0502020204030204" pitchFamily="34" charset="0"/>
              </a:rPr>
              <a:t>2</a:t>
            </a:r>
            <a:r>
              <a:rPr lang="en-US" sz="2400" dirty="0">
                <a:latin typeface="Calibri" panose="020F0502020204030204" pitchFamily="34" charset="0"/>
              </a:rPr>
              <a:t> Producing cost is comparable to conventional processes</a:t>
            </a:r>
          </a:p>
          <a:p>
            <a:pPr marL="457189" indent="-457189">
              <a:buFont typeface="Symbol" panose="05050102010706020507" pitchFamily="18" charset="2"/>
              <a:buChar char=""/>
            </a:pPr>
            <a:r>
              <a:rPr lang="en-US" sz="2400" dirty="0">
                <a:latin typeface="Calibri" panose="020F0502020204030204" pitchFamily="34" charset="0"/>
              </a:rPr>
              <a:t>H</a:t>
            </a:r>
            <a:r>
              <a:rPr lang="en-US" sz="2400" baseline="-25000" dirty="0">
                <a:latin typeface="Calibri" panose="020F0502020204030204" pitchFamily="34" charset="0"/>
              </a:rPr>
              <a:t>2 </a:t>
            </a:r>
            <a:r>
              <a:rPr lang="en-US" sz="2400" dirty="0">
                <a:latin typeface="Calibri" panose="020F0502020204030204" pitchFamily="34" charset="0"/>
              </a:rPr>
              <a:t>production in large quantities</a:t>
            </a:r>
          </a:p>
          <a:p>
            <a:pPr marL="457189" indent="-457189">
              <a:buFont typeface="Symbol" panose="05050102010706020507" pitchFamily="18" charset="2"/>
              <a:buChar char=""/>
            </a:pPr>
            <a:r>
              <a:rPr lang="en-US" sz="2400" dirty="0">
                <a:latin typeface="Calibri" panose="020F0502020204030204" pitchFamily="34" charset="0"/>
              </a:rPr>
              <a:t>Valuable solid carbon is produced without the process releasing CO</a:t>
            </a:r>
            <a:r>
              <a:rPr lang="en-US" sz="2400" baseline="-25000" dirty="0">
                <a:latin typeface="Calibri" panose="020F0502020204030204" pitchFamily="34" charset="0"/>
              </a:rPr>
              <a:t>2</a:t>
            </a:r>
            <a:r>
              <a:rPr lang="en-US" sz="2400" dirty="0">
                <a:latin typeface="Calibri" panose="020F0502020204030204" pitchFamily="34" charset="0"/>
              </a:rPr>
              <a:t>.</a:t>
            </a:r>
          </a:p>
          <a:p>
            <a:pPr marL="457189" indent="-457189">
              <a:buFont typeface="Symbol" panose="05050102010706020507" pitchFamily="18" charset="2"/>
              <a:buChar char=""/>
            </a:pPr>
            <a:r>
              <a:rPr lang="en-US" sz="2400" dirty="0">
                <a:latin typeface="Calibri" panose="020F0502020204030204" pitchFamily="34" charset="0"/>
              </a:rPr>
              <a:t>There is zero CO</a:t>
            </a:r>
            <a:r>
              <a:rPr lang="en-US" sz="2400" baseline="-25000" dirty="0">
                <a:latin typeface="Calibri" panose="020F0502020204030204" pitchFamily="34" charset="0"/>
              </a:rPr>
              <a:t>2</a:t>
            </a:r>
            <a:r>
              <a:rPr lang="en-US" sz="2400" dirty="0">
                <a:latin typeface="Calibri" panose="020F0502020204030204" pitchFamily="34" charset="0"/>
              </a:rPr>
              <a:t> emission in molten metal methane pyrolysis processes.</a:t>
            </a:r>
            <a:endParaRPr lang="nl-NL" sz="2400" dirty="0">
              <a:latin typeface="Calibri" panose="020F0502020204030204" pitchFamily="34" charset="0"/>
              <a:ea typeface="Calibri" panose="020F0502020204030204" pitchFamily="34" charset="0"/>
            </a:endParaRPr>
          </a:p>
        </p:txBody>
      </p:sp>
      <p:pic>
        <p:nvPicPr>
          <p:cNvPr id="45" name="Graphic 44">
            <a:extLst>
              <a:ext uri="{FF2B5EF4-FFF2-40B4-BE49-F238E27FC236}">
                <a16:creationId xmlns:a16="http://schemas.microsoft.com/office/drawing/2014/main" id="{88372FFE-0F4D-00FA-D50D-DF5F5B5BFF9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390965" y="286672"/>
            <a:ext cx="3468060" cy="237267"/>
          </a:xfrm>
          <a:prstGeom prst="rect">
            <a:avLst/>
          </a:prstGeom>
        </p:spPr>
      </p:pic>
      <p:pic>
        <p:nvPicPr>
          <p:cNvPr id="3074" name="Picture 2" descr="Hydrogen From Natural Gas Without CO2 Emissions - FuelCellsWorks">
            <a:extLst>
              <a:ext uri="{FF2B5EF4-FFF2-40B4-BE49-F238E27FC236}">
                <a16:creationId xmlns:a16="http://schemas.microsoft.com/office/drawing/2014/main" id="{F087F4AE-D94A-5861-ED3F-9854538BB1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1367"/>
          <a:stretch/>
        </p:blipFill>
        <p:spPr bwMode="auto">
          <a:xfrm>
            <a:off x="6095999" y="1690686"/>
            <a:ext cx="5929347" cy="436015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68817BB4-2F8C-D876-5E82-1234448596AC}"/>
              </a:ext>
            </a:extLst>
          </p:cNvPr>
          <p:cNvPicPr>
            <a:picLocks noChangeAspect="1"/>
          </p:cNvPicPr>
          <p:nvPr/>
        </p:nvPicPr>
        <p:blipFill>
          <a:blip r:embed="rId6"/>
          <a:srcRect/>
          <a:stretch/>
        </p:blipFill>
        <p:spPr>
          <a:xfrm rot="21540000" flipH="1">
            <a:off x="-76193" y="5892544"/>
            <a:ext cx="12344384" cy="316523"/>
          </a:xfrm>
          <a:prstGeom prst="rect">
            <a:avLst/>
          </a:prstGeom>
        </p:spPr>
      </p:pic>
      <p:sp>
        <p:nvSpPr>
          <p:cNvPr id="4" name="Slide Number Placeholder 5">
            <a:extLst>
              <a:ext uri="{FF2B5EF4-FFF2-40B4-BE49-F238E27FC236}">
                <a16:creationId xmlns:a16="http://schemas.microsoft.com/office/drawing/2014/main" id="{0C045A0D-8694-60C6-3658-ECCE5B42B5DB}"/>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t>R&amp;D WP1 information session | 9  November 2023 | </a:t>
            </a:r>
            <a:fld id="{E0161779-6291-0547-A274-18B32307C307}" type="slidenum">
              <a:rPr lang="en-GB" smtClean="0"/>
              <a:pPr/>
              <a:t>10</a:t>
            </a:fld>
            <a:endParaRPr lang="en-GB" dirty="0"/>
          </a:p>
        </p:txBody>
      </p:sp>
      <p:sp>
        <p:nvSpPr>
          <p:cNvPr id="5" name="TextBox 4">
            <a:extLst>
              <a:ext uri="{FF2B5EF4-FFF2-40B4-BE49-F238E27FC236}">
                <a16:creationId xmlns:a16="http://schemas.microsoft.com/office/drawing/2014/main" id="{0427EE2C-6310-D129-6F8F-5C45816584A2}"/>
              </a:ext>
            </a:extLst>
          </p:cNvPr>
          <p:cNvSpPr txBox="1"/>
          <p:nvPr/>
        </p:nvSpPr>
        <p:spPr>
          <a:xfrm>
            <a:off x="6204842" y="5745260"/>
            <a:ext cx="5461487" cy="215444"/>
          </a:xfrm>
          <a:prstGeom prst="rect">
            <a:avLst/>
          </a:prstGeom>
          <a:noFill/>
        </p:spPr>
        <p:txBody>
          <a:bodyPr wrap="square">
            <a:spAutoFit/>
          </a:bodyPr>
          <a:lstStyle/>
          <a:p>
            <a:pPr marL="16933">
              <a:spcBef>
                <a:spcPts val="140"/>
              </a:spcBef>
            </a:pPr>
            <a:r>
              <a:rPr kumimoji="1" lang="en-US" sz="800" dirty="0">
                <a:latin typeface="DM Sans" pitchFamily="2" charset="77"/>
                <a:cs typeface="Calibri"/>
              </a:rPr>
              <a:t>Source: KIT.</a:t>
            </a:r>
          </a:p>
        </p:txBody>
      </p:sp>
      <p:sp>
        <p:nvSpPr>
          <p:cNvPr id="6" name="TextBox 5">
            <a:extLst>
              <a:ext uri="{FF2B5EF4-FFF2-40B4-BE49-F238E27FC236}">
                <a16:creationId xmlns:a16="http://schemas.microsoft.com/office/drawing/2014/main" id="{EF97B63A-459D-2AF1-6329-1B9A53FA5308}"/>
              </a:ext>
            </a:extLst>
          </p:cNvPr>
          <p:cNvSpPr txBox="1"/>
          <p:nvPr/>
        </p:nvSpPr>
        <p:spPr>
          <a:xfrm>
            <a:off x="165146" y="5250565"/>
            <a:ext cx="5764463" cy="379656"/>
          </a:xfrm>
          <a:prstGeom prst="rect">
            <a:avLst/>
          </a:prstGeom>
          <a:noFill/>
        </p:spPr>
        <p:txBody>
          <a:bodyPr wrap="none" rtlCol="0">
            <a:spAutoFit/>
          </a:bodyPr>
          <a:lstStyle/>
          <a:p>
            <a:r>
              <a:rPr lang="en-US" sz="1867" b="1" dirty="0">
                <a:solidFill>
                  <a:srgbClr val="000000"/>
                </a:solidFill>
              </a:rPr>
              <a:t>Key component of future climate-neutral energy supply!</a:t>
            </a:r>
            <a:endParaRPr lang="en-US" sz="1867" dirty="0"/>
          </a:p>
        </p:txBody>
      </p:sp>
    </p:spTree>
    <p:extLst>
      <p:ext uri="{BB962C8B-B14F-4D97-AF65-F5344CB8AC3E}">
        <p14:creationId xmlns:p14="http://schemas.microsoft.com/office/powerpoint/2010/main" val="1223255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 turbines in a field&#10;&#10;Description automatically generated">
            <a:extLst>
              <a:ext uri="{FF2B5EF4-FFF2-40B4-BE49-F238E27FC236}">
                <a16:creationId xmlns:a16="http://schemas.microsoft.com/office/drawing/2014/main" id="{4C9B5108-1ED6-22A7-447D-5CD3A942322F}"/>
              </a:ext>
            </a:extLst>
          </p:cNvPr>
          <p:cNvPicPr>
            <a:picLocks noChangeAspect="1"/>
          </p:cNvPicPr>
          <p:nvPr/>
        </p:nvPicPr>
        <p:blipFill rotWithShape="1">
          <a:blip r:embed="rId3"/>
          <a:srcRect r="34261" b="10324"/>
          <a:stretch/>
        </p:blipFill>
        <p:spPr>
          <a:xfrm>
            <a:off x="6496408" y="973614"/>
            <a:ext cx="5695593" cy="5179625"/>
          </a:xfrm>
          <a:prstGeom prst="rect">
            <a:avLst/>
          </a:prstGeom>
        </p:spPr>
      </p:pic>
      <p:sp>
        <p:nvSpPr>
          <p:cNvPr id="42" name="Titel 1">
            <a:extLst>
              <a:ext uri="{FF2B5EF4-FFF2-40B4-BE49-F238E27FC236}">
                <a16:creationId xmlns:a16="http://schemas.microsoft.com/office/drawing/2014/main" id="{6889DFC2-5FEE-B904-4683-FB5D2B601CDD}"/>
              </a:ext>
            </a:extLst>
          </p:cNvPr>
          <p:cNvSpPr>
            <a:spLocks noGrp="1"/>
          </p:cNvSpPr>
          <p:nvPr>
            <p:ph type="title"/>
          </p:nvPr>
        </p:nvSpPr>
        <p:spPr>
          <a:xfrm>
            <a:off x="409814" y="681035"/>
            <a:ext cx="5010801" cy="1009652"/>
          </a:xfrm>
        </p:spPr>
        <p:txBody>
          <a:bodyPr>
            <a:normAutofit/>
          </a:bodyPr>
          <a:lstStyle/>
          <a:p>
            <a:r>
              <a:rPr lang="en-US" sz="2400" dirty="0"/>
              <a:t>WP1: Making carbon neutral hydrogen</a:t>
            </a:r>
            <a:endParaRPr lang="en-GB" sz="2400" dirty="0"/>
          </a:p>
        </p:txBody>
      </p:sp>
      <p:sp>
        <p:nvSpPr>
          <p:cNvPr id="43" name="Tijdelijke aanduiding voor inhoud 8">
            <a:extLst>
              <a:ext uri="{FF2B5EF4-FFF2-40B4-BE49-F238E27FC236}">
                <a16:creationId xmlns:a16="http://schemas.microsoft.com/office/drawing/2014/main" id="{F13AB504-EB8D-CAC2-D9A1-9E80D7BFF0A4}"/>
              </a:ext>
            </a:extLst>
          </p:cNvPr>
          <p:cNvSpPr>
            <a:spLocks noGrp="1"/>
          </p:cNvSpPr>
          <p:nvPr>
            <p:ph idx="10"/>
          </p:nvPr>
        </p:nvSpPr>
        <p:spPr>
          <a:xfrm>
            <a:off x="409814" y="1690686"/>
            <a:ext cx="5189581" cy="4360159"/>
          </a:xfrm>
        </p:spPr>
        <p:txBody>
          <a:bodyPr>
            <a:normAutofit fontScale="85000" lnSpcReduction="10000"/>
          </a:bodyPr>
          <a:lstStyle/>
          <a:p>
            <a:pPr marL="457189" indent="-457189">
              <a:buFont typeface="Symbol" panose="05050102010706020507" pitchFamily="18" charset="2"/>
              <a:buChar char=""/>
            </a:pPr>
            <a:r>
              <a:rPr lang="en-GB" sz="2400" dirty="0">
                <a:latin typeface="Calibri" panose="020F0502020204030204" pitchFamily="34" charset="0"/>
                <a:ea typeface="Times New Roman" panose="02020603050405020304" pitchFamily="18" charset="0"/>
              </a:rPr>
              <a:t>R&amp;D of AWE and PEM electrolysis technology, as well as the development of Dutch supply chains for materials, components and systems for AWE and PEM electrolysers.</a:t>
            </a:r>
            <a:endParaRPr lang="nl-NL" sz="2400" dirty="0">
              <a:latin typeface="Calibri" panose="020F0502020204030204" pitchFamily="34" charset="0"/>
              <a:ea typeface="Calibri" panose="020F0502020204030204" pitchFamily="34" charset="0"/>
            </a:endParaRPr>
          </a:p>
          <a:p>
            <a:pPr marL="457189" indent="-457189">
              <a:buFont typeface="Symbol" panose="05050102010706020507" pitchFamily="18" charset="2"/>
              <a:buChar char=""/>
            </a:pPr>
            <a:r>
              <a:rPr lang="en-GB" sz="2400" dirty="0">
                <a:latin typeface="Calibri" panose="020F0502020204030204" pitchFamily="34" charset="0"/>
                <a:ea typeface="Times New Roman" panose="02020603050405020304" pitchFamily="18" charset="0"/>
              </a:rPr>
              <a:t>Development, analysis and testing of technological innovations that improve the performance of AWE and PEM electrolysis technologies, including power electronics and compression as parts of the production chain.</a:t>
            </a:r>
            <a:endParaRPr lang="nl-NL" sz="2400" dirty="0">
              <a:latin typeface="Calibri" panose="020F0502020204030204" pitchFamily="34" charset="0"/>
              <a:ea typeface="Calibri" panose="020F0502020204030204" pitchFamily="34" charset="0"/>
            </a:endParaRPr>
          </a:p>
          <a:p>
            <a:pPr marL="457189" indent="-457189">
              <a:buFont typeface="Symbol" panose="05050102010706020507" pitchFamily="18" charset="2"/>
              <a:buChar char=""/>
            </a:pPr>
            <a:r>
              <a:rPr lang="en-GB" sz="2400" dirty="0">
                <a:latin typeface="Calibri" panose="020F0502020204030204" pitchFamily="34" charset="0"/>
                <a:ea typeface="Times New Roman" panose="02020603050405020304" pitchFamily="18" charset="0"/>
              </a:rPr>
              <a:t>R&amp;D of new generation electrolysis processes, such as AEM and SOEC electrolysis, including radically new concepts.</a:t>
            </a:r>
            <a:endParaRPr lang="nl-NL" sz="2400" dirty="0">
              <a:latin typeface="Calibri" panose="020F0502020204030204" pitchFamily="34" charset="0"/>
              <a:ea typeface="Calibri" panose="020F0502020204030204" pitchFamily="34" charset="0"/>
            </a:endParaRPr>
          </a:p>
          <a:p>
            <a:pPr marL="457189" indent="-457189">
              <a:buFont typeface="Symbol" panose="05050102010706020507" pitchFamily="18" charset="2"/>
              <a:buChar char=""/>
            </a:pPr>
            <a:r>
              <a:rPr lang="en-GB" sz="2400" dirty="0">
                <a:latin typeface="Calibri" panose="020F0502020204030204" pitchFamily="34" charset="0"/>
                <a:ea typeface="Times New Roman" panose="02020603050405020304" pitchFamily="18" charset="0"/>
              </a:rPr>
              <a:t>R&amp;D of CO</a:t>
            </a:r>
            <a:r>
              <a:rPr lang="en-GB" sz="2400" baseline="-25000" dirty="0">
                <a:latin typeface="Calibri" panose="020F0502020204030204" pitchFamily="34" charset="0"/>
                <a:ea typeface="Times New Roman" panose="02020603050405020304" pitchFamily="18" charset="0"/>
              </a:rPr>
              <a:t>2</a:t>
            </a:r>
            <a:r>
              <a:rPr lang="en-GB" sz="2400" dirty="0">
                <a:latin typeface="Calibri" panose="020F0502020204030204" pitchFamily="34" charset="0"/>
                <a:ea typeface="Times New Roman" panose="02020603050405020304" pitchFamily="18" charset="0"/>
              </a:rPr>
              <a:t>-neutral hydrogen production from industrial residual gases.</a:t>
            </a:r>
            <a:endParaRPr lang="nl-NL" sz="2400" dirty="0">
              <a:latin typeface="Calibri" panose="020F0502020204030204" pitchFamily="34" charset="0"/>
              <a:ea typeface="Calibri" panose="020F0502020204030204" pitchFamily="34" charset="0"/>
            </a:endParaRPr>
          </a:p>
        </p:txBody>
      </p:sp>
      <p:pic>
        <p:nvPicPr>
          <p:cNvPr id="45" name="Graphic 44">
            <a:extLst>
              <a:ext uri="{FF2B5EF4-FFF2-40B4-BE49-F238E27FC236}">
                <a16:creationId xmlns:a16="http://schemas.microsoft.com/office/drawing/2014/main" id="{88372FFE-0F4D-00FA-D50D-DF5F5B5BFF9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390965" y="286672"/>
            <a:ext cx="3468060" cy="237267"/>
          </a:xfrm>
          <a:prstGeom prst="rect">
            <a:avLst/>
          </a:prstGeom>
        </p:spPr>
      </p:pic>
      <p:pic>
        <p:nvPicPr>
          <p:cNvPr id="9" name="Afbeelding 8">
            <a:extLst>
              <a:ext uri="{FF2B5EF4-FFF2-40B4-BE49-F238E27FC236}">
                <a16:creationId xmlns:a16="http://schemas.microsoft.com/office/drawing/2014/main" id="{68817BB4-2F8C-D876-5E82-1234448596AC}"/>
              </a:ext>
            </a:extLst>
          </p:cNvPr>
          <p:cNvPicPr>
            <a:picLocks noChangeAspect="1"/>
          </p:cNvPicPr>
          <p:nvPr/>
        </p:nvPicPr>
        <p:blipFill>
          <a:blip r:embed="rId6"/>
          <a:srcRect/>
          <a:stretch/>
        </p:blipFill>
        <p:spPr>
          <a:xfrm rot="21540000" flipH="1">
            <a:off x="-76193" y="5892544"/>
            <a:ext cx="12344384" cy="316523"/>
          </a:xfrm>
          <a:prstGeom prst="rect">
            <a:avLst/>
          </a:prstGeom>
        </p:spPr>
      </p:pic>
      <p:sp>
        <p:nvSpPr>
          <p:cNvPr id="2" name="Slide Number Placeholder 5">
            <a:extLst>
              <a:ext uri="{FF2B5EF4-FFF2-40B4-BE49-F238E27FC236}">
                <a16:creationId xmlns:a16="http://schemas.microsoft.com/office/drawing/2014/main" id="{EAF8AE44-E85A-3FBB-8EAB-B1FC85BC1D2F}"/>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t>R&amp;D WP1 information session | 9  November 2023 | </a:t>
            </a:r>
            <a:fld id="{E0161779-6291-0547-A274-18B32307C307}" type="slidenum">
              <a:rPr lang="en-GB" smtClean="0"/>
              <a:pPr/>
              <a:t>11</a:t>
            </a:fld>
            <a:endParaRPr lang="en-GB" dirty="0"/>
          </a:p>
        </p:txBody>
      </p:sp>
    </p:spTree>
    <p:extLst>
      <p:ext uri="{BB962C8B-B14F-4D97-AF65-F5344CB8AC3E}">
        <p14:creationId xmlns:p14="http://schemas.microsoft.com/office/powerpoint/2010/main" val="2798488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Rechthoek 7"/>
          <p:cNvSpPr/>
          <p:nvPr/>
        </p:nvSpPr>
        <p:spPr>
          <a:xfrm>
            <a:off x="1306985" y="2440092"/>
            <a:ext cx="7343301" cy="2400657"/>
          </a:xfrm>
          <a:prstGeom prst="rect">
            <a:avLst/>
          </a:prstGeom>
        </p:spPr>
        <p:txBody>
          <a:bodyPr wrap="square">
            <a:spAutoFit/>
          </a:bodyPr>
          <a:lstStyle/>
          <a:p>
            <a:pPr lvl="0" algn="ctr">
              <a:defRPr/>
            </a:pPr>
            <a:r>
              <a:rPr lang="en-US" sz="5500" b="1" dirty="0" smtClean="0">
                <a:ln w="19050">
                  <a:noFill/>
                </a:ln>
                <a:solidFill>
                  <a:schemeClr val="accent1">
                    <a:lumMod val="20000"/>
                    <a:lumOff val="80000"/>
                  </a:schemeClr>
                </a:solidFill>
              </a:rPr>
              <a:t>Making carbon neutral hydrogen</a:t>
            </a:r>
            <a:endParaRPr lang="en-US" sz="5500" b="1" dirty="0">
              <a:ln w="19050">
                <a:noFill/>
              </a:ln>
              <a:solidFill>
                <a:schemeClr val="accent1">
                  <a:lumMod val="20000"/>
                  <a:lumOff val="80000"/>
                </a:schemeClr>
              </a:solidFill>
            </a:endParaRPr>
          </a:p>
          <a:p>
            <a:pPr lvl="0" algn="ctr">
              <a:defRPr/>
            </a:pPr>
            <a:r>
              <a:rPr kumimoji="0" lang="nl-NL" sz="20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NGF GroenvermogenNL R&amp;D </a:t>
            </a:r>
            <a:r>
              <a:rPr kumimoji="0" lang="nl-NL" sz="2000" b="1" i="0" u="none" strike="noStrike" kern="1200" cap="none" spc="0" normalizeH="0" baseline="0" noProof="0" dirty="0" err="1" smtClean="0">
                <a:ln>
                  <a:noFill/>
                </a:ln>
                <a:solidFill>
                  <a:schemeClr val="accent1">
                    <a:lumMod val="20000"/>
                    <a:lumOff val="80000"/>
                  </a:schemeClr>
                </a:solidFill>
                <a:effectLst/>
                <a:uLnTx/>
                <a:uFillTx/>
                <a:latin typeface="Calibri"/>
                <a:ea typeface="+mn-ea"/>
                <a:cs typeface="+mn-cs"/>
              </a:rPr>
              <a:t>Programme</a:t>
            </a:r>
            <a:r>
              <a:rPr kumimoji="0" lang="nl-NL" sz="20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 WP1</a:t>
            </a:r>
          </a:p>
          <a:p>
            <a:pPr lvl="0" algn="ctr">
              <a:defRPr/>
            </a:pPr>
            <a:r>
              <a:rPr lang="nl-NL" sz="2000" b="1" dirty="0" smtClean="0">
                <a:solidFill>
                  <a:schemeClr val="accent1">
                    <a:lumMod val="20000"/>
                    <a:lumOff val="80000"/>
                  </a:schemeClr>
                </a:solidFill>
                <a:latin typeface="Calibri"/>
              </a:rPr>
              <a:t>www.nwo.nl/groenvermogennl</a:t>
            </a:r>
            <a:endParaRPr kumimoji="0" lang="nl-NL" sz="2000" b="0" i="0" u="none" strike="noStrike" kern="1200" cap="none" spc="0" normalizeH="0" baseline="0" noProof="0" dirty="0">
              <a:ln>
                <a:noFill/>
              </a:ln>
              <a:solidFill>
                <a:schemeClr val="accent1">
                  <a:lumMod val="20000"/>
                  <a:lumOff val="80000"/>
                </a:schemeClr>
              </a:solidFill>
              <a:effectLst/>
              <a:uLnTx/>
              <a:uFillTx/>
              <a:latin typeface="Calibri"/>
              <a:ea typeface="+mn-ea"/>
              <a:cs typeface="+mn-cs"/>
            </a:endParaRPr>
          </a:p>
        </p:txBody>
      </p:sp>
      <p:sp>
        <p:nvSpPr>
          <p:cNvPr id="10" name="Tekstvak 9"/>
          <p:cNvSpPr txBox="1"/>
          <p:nvPr/>
        </p:nvSpPr>
        <p:spPr>
          <a:xfrm>
            <a:off x="353447" y="6373242"/>
            <a:ext cx="7402023" cy="4402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000" b="1" i="0" u="none" strike="noStrike" kern="1200" cap="none" spc="0" normalizeH="0" baseline="0" noProof="0" dirty="0" smtClean="0">
                <a:ln>
                  <a:noFill/>
                </a:ln>
                <a:solidFill>
                  <a:prstClr val="white"/>
                </a:solidFill>
                <a:effectLst/>
                <a:uLnTx/>
                <a:uFillTx/>
                <a:latin typeface="Calibri"/>
                <a:ea typeface="+mn-ea"/>
                <a:cs typeface="+mn-cs"/>
              </a:rPr>
              <a:t>NWO | Information </a:t>
            </a:r>
            <a:r>
              <a:rPr kumimoji="0" lang="nl-NL" sz="3000" b="1" i="0" u="none" strike="noStrike" kern="1200" cap="none" spc="0" normalizeH="0" baseline="0" noProof="0" dirty="0" err="1" smtClean="0">
                <a:ln>
                  <a:noFill/>
                </a:ln>
                <a:solidFill>
                  <a:prstClr val="white"/>
                </a:solidFill>
                <a:effectLst/>
                <a:uLnTx/>
                <a:uFillTx/>
                <a:latin typeface="Calibri"/>
                <a:ea typeface="+mn-ea"/>
                <a:cs typeface="+mn-cs"/>
              </a:rPr>
              <a:t>session</a:t>
            </a:r>
            <a:r>
              <a:rPr kumimoji="0" lang="nl-NL" sz="3000" b="1" i="0" u="none" strike="noStrike" kern="1200" cap="none" spc="0" normalizeH="0" baseline="0" noProof="0" dirty="0" smtClean="0">
                <a:ln>
                  <a:noFill/>
                </a:ln>
                <a:solidFill>
                  <a:prstClr val="white"/>
                </a:solidFill>
                <a:effectLst/>
                <a:uLnTx/>
                <a:uFillTx/>
                <a:latin typeface="Calibri"/>
                <a:ea typeface="+mn-ea"/>
                <a:cs typeface="+mn-cs"/>
              </a:rPr>
              <a:t> 09-11-2023</a:t>
            </a:r>
          </a:p>
        </p:txBody>
      </p:sp>
      <p:sp>
        <p:nvSpPr>
          <p:cNvPr id="2" name="Rechthoek 1"/>
          <p:cNvSpPr/>
          <p:nvPr/>
        </p:nvSpPr>
        <p:spPr>
          <a:xfrm>
            <a:off x="3048000" y="3105835"/>
            <a:ext cx="6096000" cy="646331"/>
          </a:xfrm>
          <a:prstGeom prst="rect">
            <a:avLst/>
          </a:prstGeom>
        </p:spPr>
        <p:txBody>
          <a:bodyPr>
            <a:spAutoFit/>
          </a:bodyPr>
          <a:lstStyle/>
          <a:p>
            <a:r>
              <a:rPr lang="nl-NL" dirty="0"/>
              <a:t>Gecombineerd - Information </a:t>
            </a:r>
            <a:r>
              <a:rPr lang="nl-NL" dirty="0" err="1"/>
              <a:t>session</a:t>
            </a:r>
            <a:r>
              <a:rPr lang="nl-NL" dirty="0"/>
              <a:t> GroenvermogenNL call WP1 09-11-2023.pptx</a:t>
            </a:r>
          </a:p>
        </p:txBody>
      </p:sp>
    </p:spTree>
    <p:extLst>
      <p:ext uri="{BB962C8B-B14F-4D97-AF65-F5344CB8AC3E}">
        <p14:creationId xmlns:p14="http://schemas.microsoft.com/office/powerpoint/2010/main" val="7439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998" y="720000"/>
            <a:ext cx="9973650" cy="543999"/>
          </a:xfrm>
        </p:spPr>
        <p:txBody>
          <a:bodyPr/>
          <a:lstStyle/>
          <a:p>
            <a:r>
              <a:rPr lang="nl-NL" b="1" dirty="0"/>
              <a:t>New</a:t>
            </a:r>
            <a:r>
              <a:rPr lang="nl-NL" dirty="0"/>
              <a:t> NWO procedure: </a:t>
            </a:r>
            <a:r>
              <a:rPr lang="nl-NL" dirty="0" smtClean="0"/>
              <a:t>GroenvermogenNL R&amp;D  </a:t>
            </a:r>
            <a:r>
              <a:rPr lang="nl-NL" dirty="0" err="1"/>
              <a:t>WPs</a:t>
            </a:r>
            <a:endParaRPr lang="nl-NL" dirty="0"/>
          </a:p>
        </p:txBody>
      </p:sp>
      <p:sp>
        <p:nvSpPr>
          <p:cNvPr id="6" name="Tijdelijke aanduiding voor dianummer 5"/>
          <p:cNvSpPr>
            <a:spLocks noGrp="1"/>
          </p:cNvSpPr>
          <p:nvPr>
            <p:ph type="sldNum" sz="quarter" idx="12"/>
          </p:nvPr>
        </p:nvSpPr>
        <p:spPr/>
        <p:txBody>
          <a:bodyPr/>
          <a:lstStyle/>
          <a:p>
            <a:fld id="{D7B5DC5B-6873-43DB-ADC7-B15ACCE0DFDB}" type="slidenum">
              <a:rPr lang="nl-NL" noProof="0" smtClean="0"/>
              <a:t>13</a:t>
            </a:fld>
            <a:endParaRPr lang="nl-NL" noProof="0"/>
          </a:p>
        </p:txBody>
      </p:sp>
      <p:sp>
        <p:nvSpPr>
          <p:cNvPr id="17" name="Rectangle 10"/>
          <p:cNvSpPr>
            <a:spLocks noChangeArrowheads="1"/>
          </p:cNvSpPr>
          <p:nvPr/>
        </p:nvSpPr>
        <p:spPr bwMode="auto">
          <a:xfrm flipV="1">
            <a:off x="1054783" y="1618032"/>
            <a:ext cx="130161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smtClean="0">
                <a:ln>
                  <a:noFill/>
                </a:ln>
                <a:solidFill>
                  <a:schemeClr val="tx1"/>
                </a:solidFill>
                <a:effectLst/>
                <a:latin typeface="Arial" panose="020B0604020202020204" pitchFamily="34" charset="0"/>
              </a:rPr>
              <a:t/>
            </a:r>
            <a:br>
              <a:rPr kumimoji="0" lang="nl-NL" altLang="nl-NL" sz="1800" b="0" i="0" u="none" strike="noStrike" cap="none" normalizeH="0" baseline="0" smtClean="0">
                <a:ln>
                  <a:noFill/>
                </a:ln>
                <a:solidFill>
                  <a:schemeClr val="tx1"/>
                </a:solidFill>
                <a:effectLst/>
                <a:latin typeface="Arial" panose="020B0604020202020204" pitchFamily="34" charset="0"/>
              </a:rPr>
            </a:br>
            <a:endParaRPr kumimoji="0" lang="nl-NL" altLang="nl-NL" sz="1800" b="0" i="0" u="none" strike="noStrike" cap="none" normalizeH="0" baseline="0" smtClean="0">
              <a:ln>
                <a:noFill/>
              </a:ln>
              <a:solidFill>
                <a:schemeClr val="tx1"/>
              </a:solidFill>
              <a:effectLst/>
              <a:latin typeface="Arial" panose="020B0604020202020204" pitchFamily="34" charset="0"/>
            </a:endParaRPr>
          </a:p>
        </p:txBody>
      </p:sp>
      <p:sp>
        <p:nvSpPr>
          <p:cNvPr id="7" name="Tekstvak 6"/>
          <p:cNvSpPr txBox="1"/>
          <p:nvPr/>
        </p:nvSpPr>
        <p:spPr>
          <a:xfrm>
            <a:off x="821748" y="1431061"/>
            <a:ext cx="9531500" cy="1200329"/>
          </a:xfrm>
          <a:prstGeom prst="rect">
            <a:avLst/>
          </a:prstGeom>
          <a:noFill/>
        </p:spPr>
        <p:txBody>
          <a:bodyPr wrap="square" rtlCol="0">
            <a:spAutoFit/>
          </a:bodyPr>
          <a:lstStyle/>
          <a:p>
            <a:pPr lvl="0">
              <a:defRPr/>
            </a:pPr>
            <a:r>
              <a:rPr lang="nl-NL" sz="2400" b="1" dirty="0" smtClean="0">
                <a:solidFill>
                  <a:srgbClr val="008B9F"/>
                </a:solidFill>
              </a:rPr>
              <a:t>Goal:</a:t>
            </a:r>
          </a:p>
          <a:p>
            <a:pPr lvl="0">
              <a:defRPr/>
            </a:pPr>
            <a:r>
              <a:rPr lang="nl-NL" sz="2400" dirty="0" err="1" smtClean="0">
                <a:solidFill>
                  <a:prstClr val="black"/>
                </a:solidFill>
              </a:rPr>
              <a:t>Facilitate</a:t>
            </a:r>
            <a:r>
              <a:rPr lang="nl-NL" sz="2400" dirty="0" smtClean="0">
                <a:solidFill>
                  <a:prstClr val="black"/>
                </a:solidFill>
              </a:rPr>
              <a:t> </a:t>
            </a:r>
            <a:r>
              <a:rPr lang="nl-NL" sz="2400" dirty="0" err="1" smtClean="0">
                <a:solidFill>
                  <a:prstClr val="black"/>
                </a:solidFill>
              </a:rPr>
              <a:t>the</a:t>
            </a:r>
            <a:r>
              <a:rPr lang="nl-NL" sz="2400" dirty="0" smtClean="0">
                <a:solidFill>
                  <a:prstClr val="black"/>
                </a:solidFill>
              </a:rPr>
              <a:t> </a:t>
            </a:r>
            <a:r>
              <a:rPr lang="nl-NL" sz="2400" dirty="0" err="1" smtClean="0">
                <a:solidFill>
                  <a:prstClr val="black"/>
                </a:solidFill>
              </a:rPr>
              <a:t>formation</a:t>
            </a:r>
            <a:r>
              <a:rPr lang="nl-NL" sz="2400" dirty="0" smtClean="0">
                <a:solidFill>
                  <a:prstClr val="black"/>
                </a:solidFill>
              </a:rPr>
              <a:t> of a green </a:t>
            </a:r>
            <a:r>
              <a:rPr lang="nl-NL" sz="2400" dirty="0" err="1">
                <a:solidFill>
                  <a:prstClr val="black"/>
                </a:solidFill>
              </a:rPr>
              <a:t>hydrogen</a:t>
            </a:r>
            <a:r>
              <a:rPr lang="nl-NL" sz="2400" dirty="0">
                <a:solidFill>
                  <a:prstClr val="black"/>
                </a:solidFill>
              </a:rPr>
              <a:t> </a:t>
            </a:r>
            <a:r>
              <a:rPr lang="nl-NL" sz="2400" dirty="0" err="1" smtClean="0">
                <a:solidFill>
                  <a:prstClr val="black"/>
                </a:solidFill>
              </a:rPr>
              <a:t>ecosystem</a:t>
            </a:r>
            <a:r>
              <a:rPr lang="nl-NL" sz="2400" dirty="0" smtClean="0">
                <a:solidFill>
                  <a:prstClr val="black"/>
                </a:solidFill>
              </a:rPr>
              <a:t> </a:t>
            </a:r>
            <a:r>
              <a:rPr lang="nl-NL" sz="2400" dirty="0">
                <a:solidFill>
                  <a:prstClr val="black"/>
                </a:solidFill>
              </a:rPr>
              <a:t>in </a:t>
            </a:r>
            <a:r>
              <a:rPr lang="nl-NL" sz="2400" dirty="0" err="1">
                <a:solidFill>
                  <a:prstClr val="black"/>
                </a:solidFill>
              </a:rPr>
              <a:t>the</a:t>
            </a:r>
            <a:r>
              <a:rPr lang="nl-NL" sz="2400" dirty="0">
                <a:solidFill>
                  <a:prstClr val="black"/>
                </a:solidFill>
              </a:rPr>
              <a:t> </a:t>
            </a:r>
            <a:r>
              <a:rPr lang="nl-NL" sz="2400" dirty="0" smtClean="0">
                <a:solidFill>
                  <a:prstClr val="black"/>
                </a:solidFill>
              </a:rPr>
              <a:t>Netherlands as </a:t>
            </a:r>
            <a:r>
              <a:rPr lang="nl-NL" sz="2400" dirty="0" err="1" smtClean="0">
                <a:solidFill>
                  <a:prstClr val="black"/>
                </a:solidFill>
              </a:rPr>
              <a:t>effectively</a:t>
            </a:r>
            <a:r>
              <a:rPr lang="nl-NL" sz="2400" dirty="0" smtClean="0">
                <a:solidFill>
                  <a:prstClr val="black"/>
                </a:solidFill>
              </a:rPr>
              <a:t> as </a:t>
            </a:r>
            <a:r>
              <a:rPr lang="nl-NL" sz="2400" dirty="0" err="1" smtClean="0">
                <a:solidFill>
                  <a:prstClr val="black"/>
                </a:solidFill>
              </a:rPr>
              <a:t>possible</a:t>
            </a:r>
            <a:endParaRPr lang="nl-NL" sz="2400" dirty="0" smtClean="0">
              <a:solidFill>
                <a:prstClr val="black"/>
              </a:solidFill>
            </a:endParaRPr>
          </a:p>
        </p:txBody>
      </p:sp>
      <p:sp>
        <p:nvSpPr>
          <p:cNvPr id="9" name="Tekstvak 8"/>
          <p:cNvSpPr txBox="1"/>
          <p:nvPr/>
        </p:nvSpPr>
        <p:spPr>
          <a:xfrm>
            <a:off x="821748" y="3014118"/>
            <a:ext cx="8974185" cy="3170099"/>
          </a:xfrm>
          <a:prstGeom prst="rect">
            <a:avLst/>
          </a:prstGeom>
          <a:noFill/>
        </p:spPr>
        <p:txBody>
          <a:bodyPr wrap="square" rtlCol="0">
            <a:spAutoFit/>
          </a:bodyPr>
          <a:lstStyle/>
          <a:p>
            <a:pPr>
              <a:defRPr/>
            </a:pPr>
            <a:r>
              <a:rPr lang="nl-NL" sz="2400" b="1" dirty="0" err="1" smtClean="0">
                <a:solidFill>
                  <a:srgbClr val="008B9F"/>
                </a:solidFill>
              </a:rPr>
              <a:t>What</a:t>
            </a:r>
            <a:r>
              <a:rPr lang="nl-NL" sz="2400" b="1" dirty="0" smtClean="0">
                <a:solidFill>
                  <a:srgbClr val="008B9F"/>
                </a:solidFill>
              </a:rPr>
              <a:t> is new?</a:t>
            </a:r>
          </a:p>
          <a:p>
            <a:pPr lvl="1">
              <a:defRPr/>
            </a:pPr>
            <a:r>
              <a:rPr lang="nl-NL" sz="2400" i="1" dirty="0" err="1" smtClean="0">
                <a:solidFill>
                  <a:srgbClr val="008B9F"/>
                </a:solidFill>
              </a:rPr>
              <a:t>Innovative</a:t>
            </a:r>
            <a:r>
              <a:rPr lang="nl-NL" sz="2400" i="1" dirty="0" smtClean="0">
                <a:solidFill>
                  <a:srgbClr val="008B9F"/>
                </a:solidFill>
              </a:rPr>
              <a:t> consortium building</a:t>
            </a:r>
            <a:endParaRPr lang="nl-NL" sz="2400" i="1" dirty="0">
              <a:solidFill>
                <a:srgbClr val="008B9F"/>
              </a:solidFill>
            </a:endParaRPr>
          </a:p>
          <a:p>
            <a:pPr marL="1200150" lvl="2" indent="-285750">
              <a:buFont typeface="Wingdings" panose="05000000000000000000" pitchFamily="2" charset="2"/>
              <a:buChar char="Ø"/>
              <a:defRPr/>
            </a:pPr>
            <a:r>
              <a:rPr kumimoji="0" lang="nl-NL" sz="2000" b="0" i="0" u="none" strike="noStrike" kern="1200" cap="none" spc="0" normalizeH="0" baseline="0" noProof="0" dirty="0" err="1" smtClean="0">
                <a:ln>
                  <a:noFill/>
                </a:ln>
                <a:solidFill>
                  <a:prstClr val="black"/>
                </a:solidFill>
                <a:effectLst/>
                <a:uLnTx/>
                <a:uFillTx/>
                <a:latin typeface="Calibri" panose="020F0502020204030204"/>
              </a:rPr>
              <a:t>Two</a:t>
            </a:r>
            <a:r>
              <a:rPr kumimoji="0" lang="nl-NL" sz="2000" b="0" i="0" u="none" strike="noStrike" kern="1200" cap="none" spc="0" normalizeH="0" baseline="0" noProof="0" dirty="0" smtClean="0">
                <a:ln>
                  <a:noFill/>
                </a:ln>
                <a:solidFill>
                  <a:prstClr val="black"/>
                </a:solidFill>
                <a:effectLst/>
                <a:uLnTx/>
                <a:uFillTx/>
                <a:latin typeface="Calibri" panose="020F0502020204030204"/>
              </a:rPr>
              <a:t> ‘pressure-cooker’ workshops </a:t>
            </a:r>
            <a:r>
              <a:rPr kumimoji="0" lang="nl-NL" sz="2000" b="0" i="0" u="none" strike="noStrike" kern="1200" cap="none" spc="0" normalizeH="0" baseline="0" noProof="0" dirty="0" err="1" smtClean="0">
                <a:ln>
                  <a:noFill/>
                </a:ln>
                <a:solidFill>
                  <a:prstClr val="black"/>
                </a:solidFill>
                <a:effectLst/>
                <a:uLnTx/>
                <a:uFillTx/>
                <a:latin typeface="Calibri" panose="020F0502020204030204"/>
              </a:rPr>
              <a:t>with</a:t>
            </a:r>
            <a:r>
              <a:rPr lang="nl-NL" sz="2000" dirty="0">
                <a:solidFill>
                  <a:prstClr val="black"/>
                </a:solidFill>
                <a:latin typeface="Calibri" panose="020F0502020204030204"/>
              </a:rPr>
              <a:t> </a:t>
            </a:r>
            <a:r>
              <a:rPr lang="nl-NL" sz="2000" dirty="0" smtClean="0">
                <a:solidFill>
                  <a:prstClr val="black"/>
                </a:solidFill>
                <a:latin typeface="Calibri" panose="020F0502020204030204"/>
              </a:rPr>
              <a:t>a </a:t>
            </a:r>
            <a:r>
              <a:rPr lang="nl-NL" sz="2000" b="1" dirty="0" smtClean="0">
                <a:solidFill>
                  <a:prstClr val="black"/>
                </a:solidFill>
                <a:latin typeface="Calibri" panose="020F0502020204030204"/>
              </a:rPr>
              <a:t>diverse mix</a:t>
            </a:r>
            <a:r>
              <a:rPr lang="nl-NL" sz="2000" dirty="0" smtClean="0">
                <a:solidFill>
                  <a:prstClr val="black"/>
                </a:solidFill>
                <a:latin typeface="Calibri" panose="020F0502020204030204"/>
              </a:rPr>
              <a:t> of </a:t>
            </a:r>
            <a:r>
              <a:rPr lang="nl-NL" sz="2000" dirty="0" err="1" smtClean="0">
                <a:solidFill>
                  <a:prstClr val="black"/>
                </a:solidFill>
                <a:latin typeface="Calibri" panose="020F0502020204030204"/>
              </a:rPr>
              <a:t>representatives</a:t>
            </a:r>
            <a:r>
              <a:rPr lang="nl-NL" sz="2000" dirty="0" smtClean="0">
                <a:solidFill>
                  <a:prstClr val="black"/>
                </a:solidFill>
                <a:latin typeface="Calibri" panose="020F0502020204030204"/>
              </a:rPr>
              <a:t> </a:t>
            </a:r>
            <a:r>
              <a:rPr lang="nl-NL" sz="2000" dirty="0" err="1" smtClean="0">
                <a:solidFill>
                  <a:prstClr val="black"/>
                </a:solidFill>
                <a:latin typeface="Calibri" panose="020F0502020204030204"/>
              </a:rPr>
              <a:t>from</a:t>
            </a:r>
            <a:r>
              <a:rPr lang="nl-NL" sz="2000" dirty="0" smtClean="0">
                <a:solidFill>
                  <a:prstClr val="black"/>
                </a:solidFill>
                <a:latin typeface="Calibri" panose="020F0502020204030204"/>
              </a:rPr>
              <a:t> </a:t>
            </a:r>
            <a:r>
              <a:rPr lang="nl-NL" sz="2000" dirty="0" err="1" smtClean="0">
                <a:solidFill>
                  <a:prstClr val="black"/>
                </a:solidFill>
                <a:latin typeface="Calibri" panose="020F0502020204030204"/>
              </a:rPr>
              <a:t>academia</a:t>
            </a:r>
            <a:r>
              <a:rPr lang="nl-NL" sz="2000" dirty="0" smtClean="0">
                <a:solidFill>
                  <a:prstClr val="black"/>
                </a:solidFill>
                <a:latin typeface="Calibri" panose="020F0502020204030204"/>
              </a:rPr>
              <a:t>, </a:t>
            </a:r>
            <a:r>
              <a:rPr lang="nl-NL" sz="2000" dirty="0" err="1" smtClean="0">
                <a:solidFill>
                  <a:prstClr val="black"/>
                </a:solidFill>
                <a:latin typeface="Calibri" panose="020F0502020204030204"/>
              </a:rPr>
              <a:t>industry</a:t>
            </a:r>
            <a:r>
              <a:rPr lang="nl-NL" sz="2000" dirty="0" smtClean="0">
                <a:solidFill>
                  <a:prstClr val="black"/>
                </a:solidFill>
                <a:latin typeface="Calibri" panose="020F0502020204030204"/>
              </a:rPr>
              <a:t> </a:t>
            </a:r>
            <a:r>
              <a:rPr lang="nl-NL" sz="2000" dirty="0" err="1" smtClean="0">
                <a:solidFill>
                  <a:prstClr val="black"/>
                </a:solidFill>
                <a:latin typeface="Calibri" panose="020F0502020204030204"/>
              </a:rPr>
              <a:t>and</a:t>
            </a:r>
            <a:r>
              <a:rPr lang="nl-NL" sz="2000" dirty="0" smtClean="0">
                <a:solidFill>
                  <a:prstClr val="black"/>
                </a:solidFill>
                <a:latin typeface="Calibri" panose="020F0502020204030204"/>
              </a:rPr>
              <a:t> </a:t>
            </a:r>
            <a:r>
              <a:rPr lang="nl-NL" sz="2000" dirty="0" err="1" smtClean="0">
                <a:solidFill>
                  <a:prstClr val="black"/>
                </a:solidFill>
                <a:latin typeface="Calibri" panose="020F0502020204030204"/>
              </a:rPr>
              <a:t>government</a:t>
            </a:r>
            <a:endParaRPr kumimoji="0" lang="nl-NL" sz="2000" b="0" i="0" u="none" strike="noStrike" kern="1200" cap="none" spc="0" normalizeH="0" baseline="0" noProof="0" dirty="0" smtClean="0">
              <a:ln>
                <a:noFill/>
              </a:ln>
              <a:solidFill>
                <a:prstClr val="black"/>
              </a:solidFill>
              <a:effectLst/>
              <a:uLnTx/>
              <a:uFillTx/>
              <a:latin typeface="Calibri" panose="020F0502020204030204"/>
            </a:endParaRPr>
          </a:p>
          <a:p>
            <a:pPr lvl="1">
              <a:defRPr/>
            </a:pPr>
            <a:endParaRPr kumimoji="0" lang="nl-NL" sz="1000" b="0" i="0" u="none" strike="noStrike" kern="1200" cap="none" spc="0" normalizeH="0" baseline="0" noProof="0" dirty="0" smtClean="0">
              <a:ln>
                <a:noFill/>
              </a:ln>
              <a:solidFill>
                <a:prstClr val="black"/>
              </a:solidFill>
              <a:effectLst/>
              <a:uLnTx/>
              <a:uFillTx/>
              <a:latin typeface="Calibri" panose="020F0502020204030204"/>
            </a:endParaRPr>
          </a:p>
          <a:p>
            <a:pPr lvl="1">
              <a:defRPr/>
            </a:pPr>
            <a:r>
              <a:rPr lang="nl-NL" sz="2400" i="1" dirty="0" err="1">
                <a:solidFill>
                  <a:srgbClr val="008B9F"/>
                </a:solidFill>
              </a:rPr>
              <a:t>Funding</a:t>
            </a:r>
            <a:r>
              <a:rPr lang="nl-NL" sz="2400" i="1" dirty="0">
                <a:solidFill>
                  <a:srgbClr val="008B9F"/>
                </a:solidFill>
              </a:rPr>
              <a:t> of </a:t>
            </a:r>
            <a:r>
              <a:rPr lang="nl-NL" sz="2400" i="1" dirty="0" err="1">
                <a:solidFill>
                  <a:srgbClr val="008B9F"/>
                </a:solidFill>
              </a:rPr>
              <a:t>industry-driven</a:t>
            </a:r>
            <a:r>
              <a:rPr lang="nl-NL" sz="2400" i="1" dirty="0">
                <a:solidFill>
                  <a:srgbClr val="008B9F"/>
                </a:solidFill>
              </a:rPr>
              <a:t> R&amp;D</a:t>
            </a:r>
          </a:p>
          <a:p>
            <a:pPr marL="1200150" lvl="2" indent="-285750">
              <a:buFont typeface="Wingdings" panose="05000000000000000000" pitchFamily="2" charset="2"/>
              <a:buChar char="Ø"/>
              <a:defRPr/>
            </a:pPr>
            <a:r>
              <a:rPr kumimoji="0" lang="nl-NL" sz="2000" b="0" i="0" u="none" strike="noStrike" kern="1200" cap="none" spc="0" normalizeH="0" baseline="0" noProof="0" dirty="0" smtClean="0">
                <a:ln>
                  <a:noFill/>
                </a:ln>
                <a:solidFill>
                  <a:prstClr val="black"/>
                </a:solidFill>
                <a:effectLst/>
                <a:uLnTx/>
                <a:uFillTx/>
                <a:latin typeface="Calibri" panose="020F0502020204030204"/>
              </a:rPr>
              <a:t>NWO </a:t>
            </a:r>
            <a:r>
              <a:rPr lang="nl-NL" sz="2000" dirty="0">
                <a:solidFill>
                  <a:prstClr val="black"/>
                </a:solidFill>
                <a:latin typeface="Calibri" panose="020F0502020204030204"/>
              </a:rPr>
              <a:t>f</a:t>
            </a:r>
            <a:r>
              <a:rPr kumimoji="0" lang="nl-NL" sz="2000" b="0" i="0" u="none" strike="noStrike" kern="1200" cap="none" spc="0" normalizeH="0" baseline="0" noProof="0" dirty="0" err="1" smtClean="0">
                <a:ln>
                  <a:noFill/>
                </a:ln>
                <a:solidFill>
                  <a:prstClr val="black"/>
                </a:solidFill>
                <a:effectLst/>
                <a:uLnTx/>
                <a:uFillTx/>
                <a:latin typeface="Calibri" panose="020F0502020204030204"/>
              </a:rPr>
              <a:t>unding</a:t>
            </a:r>
            <a:r>
              <a:rPr kumimoji="0" lang="nl-NL" sz="2000" b="0" i="0" u="none" strike="noStrike" kern="1200" cap="none" spc="0" normalizeH="0" baseline="0" noProof="0" dirty="0" smtClean="0">
                <a:ln>
                  <a:noFill/>
                </a:ln>
                <a:solidFill>
                  <a:prstClr val="black"/>
                </a:solidFill>
                <a:effectLst/>
                <a:uLnTx/>
                <a:uFillTx/>
                <a:latin typeface="Calibri" panose="020F0502020204030204"/>
              </a:rPr>
              <a:t> </a:t>
            </a:r>
            <a:r>
              <a:rPr kumimoji="0" lang="nl-NL" sz="2000" b="1" i="0" u="none" strike="noStrike" kern="1200" cap="none" spc="0" normalizeH="0" baseline="0" noProof="0" dirty="0" err="1" smtClean="0">
                <a:ln>
                  <a:noFill/>
                </a:ln>
                <a:solidFill>
                  <a:prstClr val="black"/>
                </a:solidFill>
                <a:effectLst/>
                <a:uLnTx/>
                <a:uFillTx/>
                <a:latin typeface="Calibri" panose="020F0502020204030204"/>
              </a:rPr>
              <a:t>for</a:t>
            </a:r>
            <a:r>
              <a:rPr kumimoji="0" lang="nl-NL" sz="2000" b="1" i="0" u="none" strike="noStrike" kern="1200" cap="none" spc="0" normalizeH="0" baseline="0" noProof="0" dirty="0" smtClean="0">
                <a:ln>
                  <a:noFill/>
                </a:ln>
                <a:solidFill>
                  <a:prstClr val="black"/>
                </a:solidFill>
                <a:effectLst/>
                <a:uLnTx/>
                <a:uFillTx/>
                <a:latin typeface="Calibri" panose="020F0502020204030204"/>
              </a:rPr>
              <a:t> </a:t>
            </a:r>
            <a:r>
              <a:rPr kumimoji="0" lang="nl-NL" sz="2000" b="1" i="0" u="none" strike="noStrike" kern="1200" cap="none" spc="0" normalizeH="0" baseline="0" noProof="0" dirty="0" err="1" smtClean="0">
                <a:ln>
                  <a:noFill/>
                </a:ln>
                <a:solidFill>
                  <a:prstClr val="black"/>
                </a:solidFill>
                <a:effectLst/>
                <a:uLnTx/>
                <a:uFillTx/>
                <a:latin typeface="Calibri" panose="020F0502020204030204"/>
              </a:rPr>
              <a:t>businesses</a:t>
            </a:r>
            <a:r>
              <a:rPr kumimoji="0" lang="nl-NL" sz="2000" b="1" i="0" u="none" strike="noStrike" kern="1200" cap="none" spc="0" normalizeH="0" baseline="0" noProof="0" dirty="0" smtClean="0">
                <a:ln>
                  <a:noFill/>
                </a:ln>
                <a:solidFill>
                  <a:prstClr val="black"/>
                </a:solidFill>
                <a:effectLst/>
                <a:uLnTx/>
                <a:uFillTx/>
                <a:latin typeface="Calibri" panose="020F0502020204030204"/>
              </a:rPr>
              <a:t> and </a:t>
            </a:r>
            <a:r>
              <a:rPr kumimoji="0" lang="nl-NL" sz="2000" b="1" i="0" u="none" strike="noStrike" kern="1200" cap="none" spc="0" normalizeH="0" baseline="0" noProof="0" dirty="0" err="1" smtClean="0">
                <a:ln>
                  <a:noFill/>
                </a:ln>
                <a:solidFill>
                  <a:prstClr val="black"/>
                </a:solidFill>
                <a:effectLst/>
                <a:uLnTx/>
                <a:uFillTx/>
                <a:latin typeface="Calibri" panose="020F0502020204030204"/>
              </a:rPr>
              <a:t>civil</a:t>
            </a:r>
            <a:r>
              <a:rPr kumimoji="0" lang="nl-NL" sz="2000" b="1" i="0" u="none" strike="noStrike" kern="1200" cap="none" spc="0" normalizeH="0" baseline="0" noProof="0" dirty="0" smtClean="0">
                <a:ln>
                  <a:noFill/>
                </a:ln>
                <a:solidFill>
                  <a:prstClr val="black"/>
                </a:solidFill>
                <a:effectLst/>
                <a:uLnTx/>
                <a:uFillTx/>
                <a:latin typeface="Calibri" panose="020F0502020204030204"/>
              </a:rPr>
              <a:t> society </a:t>
            </a:r>
            <a:r>
              <a:rPr kumimoji="0" lang="nl-NL" sz="2000" b="1" i="0" u="none" strike="noStrike" kern="1200" cap="none" spc="0" normalizeH="0" baseline="0" noProof="0" dirty="0" err="1" smtClean="0">
                <a:ln>
                  <a:noFill/>
                </a:ln>
                <a:solidFill>
                  <a:prstClr val="black"/>
                </a:solidFill>
                <a:effectLst/>
                <a:uLnTx/>
                <a:uFillTx/>
                <a:latin typeface="Calibri" panose="020F0502020204030204"/>
              </a:rPr>
              <a:t>organisations</a:t>
            </a:r>
            <a:r>
              <a:rPr kumimoji="0" lang="nl-NL" sz="2000" b="0" i="0" u="none" strike="noStrike" kern="1200" cap="none" spc="0" normalizeH="0" baseline="0" noProof="0" dirty="0" smtClean="0">
                <a:ln>
                  <a:noFill/>
                </a:ln>
                <a:solidFill>
                  <a:prstClr val="black"/>
                </a:solidFill>
                <a:effectLst/>
                <a:uLnTx/>
                <a:uFillTx/>
                <a:latin typeface="Calibri" panose="020F0502020204030204"/>
              </a:rPr>
              <a:t> (up </a:t>
            </a:r>
            <a:r>
              <a:rPr lang="nl-NL" sz="2000" dirty="0" err="1">
                <a:solidFill>
                  <a:prstClr val="black"/>
                </a:solidFill>
                <a:latin typeface="Calibri" panose="020F0502020204030204"/>
              </a:rPr>
              <a:t>t</a:t>
            </a:r>
            <a:r>
              <a:rPr kumimoji="0" lang="nl-NL" sz="2000" b="0" i="0" u="none" strike="noStrike" kern="1200" cap="none" spc="0" normalizeH="0" baseline="0" noProof="0" dirty="0" smtClean="0">
                <a:ln>
                  <a:noFill/>
                </a:ln>
                <a:solidFill>
                  <a:prstClr val="black"/>
                </a:solidFill>
                <a:effectLst/>
                <a:uLnTx/>
                <a:uFillTx/>
                <a:latin typeface="Calibri" panose="020F0502020204030204"/>
              </a:rPr>
              <a:t>o 40%)</a:t>
            </a:r>
          </a:p>
          <a:p>
            <a:pPr marL="742950" lvl="1" indent="-285750">
              <a:buFont typeface="Wingdings" panose="05000000000000000000" pitchFamily="2" charset="2"/>
              <a:buChar char="Ø"/>
              <a:defRPr/>
            </a:pPr>
            <a:endParaRPr lang="nl-NL" sz="1000" b="1" dirty="0" smtClean="0">
              <a:solidFill>
                <a:prstClr val="black"/>
              </a:solidFill>
              <a:latin typeface="Calibri" panose="020F0502020204030204"/>
            </a:endParaRPr>
          </a:p>
          <a:p>
            <a:pPr lvl="1">
              <a:defRPr/>
            </a:pPr>
            <a:r>
              <a:rPr lang="nl-NL" sz="2400" i="1" dirty="0" err="1">
                <a:solidFill>
                  <a:srgbClr val="008B9F"/>
                </a:solidFill>
              </a:rPr>
              <a:t>Bringing</a:t>
            </a:r>
            <a:r>
              <a:rPr lang="nl-NL" sz="2400" i="1" dirty="0">
                <a:solidFill>
                  <a:srgbClr val="008B9F"/>
                </a:solidFill>
              </a:rPr>
              <a:t> </a:t>
            </a:r>
            <a:r>
              <a:rPr lang="nl-NL" sz="2400" i="1" dirty="0" err="1" smtClean="0">
                <a:solidFill>
                  <a:srgbClr val="008B9F"/>
                </a:solidFill>
              </a:rPr>
              <a:t>together</a:t>
            </a:r>
            <a:r>
              <a:rPr lang="nl-NL" sz="2400" i="1" dirty="0" smtClean="0">
                <a:solidFill>
                  <a:srgbClr val="008B9F"/>
                </a:solidFill>
              </a:rPr>
              <a:t> different </a:t>
            </a:r>
            <a:r>
              <a:rPr lang="nl-NL" sz="2400" i="1" dirty="0">
                <a:solidFill>
                  <a:srgbClr val="008B9F"/>
                </a:solidFill>
              </a:rPr>
              <a:t>types of </a:t>
            </a:r>
            <a:r>
              <a:rPr lang="nl-NL" sz="2400" i="1" dirty="0" smtClean="0">
                <a:solidFill>
                  <a:srgbClr val="008B9F"/>
                </a:solidFill>
              </a:rPr>
              <a:t>stakeholders</a:t>
            </a:r>
            <a:endParaRPr lang="nl-NL" sz="2400" i="1" dirty="0">
              <a:solidFill>
                <a:srgbClr val="008B9F"/>
              </a:solidFill>
            </a:endParaRPr>
          </a:p>
          <a:p>
            <a:pPr marL="1200150" lvl="2" indent="-285750">
              <a:buFont typeface="Wingdings" panose="05000000000000000000" pitchFamily="2" charset="2"/>
              <a:buChar char="Ø"/>
              <a:defRPr/>
            </a:pPr>
            <a:r>
              <a:rPr lang="nl-NL" sz="2000" b="1" dirty="0" err="1" smtClean="0">
                <a:solidFill>
                  <a:prstClr val="black"/>
                </a:solidFill>
                <a:latin typeface="Calibri" panose="020F0502020204030204"/>
              </a:rPr>
              <a:t>One</a:t>
            </a:r>
            <a:r>
              <a:rPr lang="nl-NL" sz="2000" dirty="0" smtClean="0">
                <a:solidFill>
                  <a:prstClr val="black"/>
                </a:solidFill>
                <a:latin typeface="Calibri" panose="020F0502020204030204"/>
              </a:rPr>
              <a:t> </a:t>
            </a:r>
            <a:r>
              <a:rPr lang="nl-NL" sz="2000" dirty="0" err="1" smtClean="0">
                <a:solidFill>
                  <a:prstClr val="black"/>
                </a:solidFill>
                <a:latin typeface="Calibri" panose="020F0502020204030204"/>
              </a:rPr>
              <a:t>jointly</a:t>
            </a:r>
            <a:r>
              <a:rPr lang="nl-NL" sz="2000" dirty="0" smtClean="0">
                <a:solidFill>
                  <a:prstClr val="black"/>
                </a:solidFill>
                <a:latin typeface="Calibri" panose="020F0502020204030204"/>
              </a:rPr>
              <a:t> </a:t>
            </a:r>
            <a:r>
              <a:rPr lang="nl-NL" sz="2000" dirty="0" err="1" smtClean="0">
                <a:solidFill>
                  <a:prstClr val="black"/>
                </a:solidFill>
                <a:latin typeface="Calibri" panose="020F0502020204030204"/>
              </a:rPr>
              <a:t>written</a:t>
            </a:r>
            <a:r>
              <a:rPr lang="nl-NL" sz="2000" dirty="0" smtClean="0">
                <a:solidFill>
                  <a:prstClr val="black"/>
                </a:solidFill>
                <a:latin typeface="Calibri" panose="020F0502020204030204"/>
              </a:rPr>
              <a:t> full </a:t>
            </a:r>
            <a:r>
              <a:rPr lang="nl-NL" sz="2000" dirty="0" err="1" smtClean="0">
                <a:solidFill>
                  <a:prstClr val="black"/>
                </a:solidFill>
                <a:latin typeface="Calibri" panose="020F0502020204030204"/>
              </a:rPr>
              <a:t>proposal</a:t>
            </a:r>
            <a:endParaRPr kumimoji="0" lang="nl-NL" sz="20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57895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Timeline </a:t>
            </a:r>
            <a:r>
              <a:rPr lang="nl-NL" dirty="0" smtClean="0"/>
              <a:t>of </a:t>
            </a:r>
            <a:r>
              <a:rPr lang="nl-NL" dirty="0" err="1" smtClean="0"/>
              <a:t>the</a:t>
            </a:r>
            <a:r>
              <a:rPr lang="nl-NL" dirty="0" smtClean="0"/>
              <a:t> procedure </a:t>
            </a:r>
            <a:r>
              <a:rPr lang="nl-NL" dirty="0" err="1" smtClean="0"/>
              <a:t>for</a:t>
            </a:r>
            <a:r>
              <a:rPr lang="nl-NL" dirty="0" smtClean="0"/>
              <a:t> WP1 </a:t>
            </a:r>
            <a:endParaRPr lang="nl-NL" dirty="0"/>
          </a:p>
        </p:txBody>
      </p:sp>
      <p:sp>
        <p:nvSpPr>
          <p:cNvPr id="6" name="Tijdelijke aanduiding voor dianummer 5"/>
          <p:cNvSpPr>
            <a:spLocks noGrp="1"/>
          </p:cNvSpPr>
          <p:nvPr>
            <p:ph type="sldNum" sz="quarter" idx="12"/>
          </p:nvPr>
        </p:nvSpPr>
        <p:spPr>
          <a:xfrm>
            <a:off x="821748" y="6903269"/>
            <a:ext cx="462443" cy="215062"/>
          </a:xfrm>
        </p:spPr>
        <p:txBody>
          <a:bodyPr/>
          <a:lstStyle/>
          <a:p>
            <a:fld id="{D7B5DC5B-6873-43DB-ADC7-B15ACCE0DFDB}" type="slidenum">
              <a:rPr lang="nl-NL" noProof="0" smtClean="0"/>
              <a:t>14</a:t>
            </a:fld>
            <a:endParaRPr lang="nl-NL" noProof="0"/>
          </a:p>
        </p:txBody>
      </p:sp>
      <p:sp>
        <p:nvSpPr>
          <p:cNvPr id="21" name="Arc 9">
            <a:extLst>
              <a:ext uri="{FF2B5EF4-FFF2-40B4-BE49-F238E27FC236}">
                <a16:creationId xmlns:a16="http://schemas.microsoft.com/office/drawing/2014/main" id="{2C87BF47-53FA-EE7F-A095-73652F3B3E54}"/>
              </a:ext>
            </a:extLst>
          </p:cNvPr>
          <p:cNvSpPr/>
          <p:nvPr/>
        </p:nvSpPr>
        <p:spPr>
          <a:xfrm rot="5400000" flipH="1">
            <a:off x="8396148" y="2948345"/>
            <a:ext cx="1691026" cy="200747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sp>
        <p:nvSpPr>
          <p:cNvPr id="22" name="Arc 10">
            <a:extLst>
              <a:ext uri="{FF2B5EF4-FFF2-40B4-BE49-F238E27FC236}">
                <a16:creationId xmlns:a16="http://schemas.microsoft.com/office/drawing/2014/main" id="{869C5E8B-BE8A-E1D1-C1CA-954E4B6310D7}"/>
              </a:ext>
            </a:extLst>
          </p:cNvPr>
          <p:cNvSpPr/>
          <p:nvPr/>
        </p:nvSpPr>
        <p:spPr>
          <a:xfrm rot="5400000">
            <a:off x="8395602" y="2946757"/>
            <a:ext cx="1691026" cy="200747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sp>
        <p:nvSpPr>
          <p:cNvPr id="11" name="Arc 6">
            <a:extLst>
              <a:ext uri="{FF2B5EF4-FFF2-40B4-BE49-F238E27FC236}">
                <a16:creationId xmlns:a16="http://schemas.microsoft.com/office/drawing/2014/main" id="{FF940916-C797-438C-AAC3-ADA96AA5CE79}"/>
              </a:ext>
            </a:extLst>
          </p:cNvPr>
          <p:cNvSpPr/>
          <p:nvPr/>
        </p:nvSpPr>
        <p:spPr>
          <a:xfrm rot="16200000" flipH="1">
            <a:off x="3067659" y="1698770"/>
            <a:ext cx="994899" cy="179951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grpSp>
        <p:nvGrpSpPr>
          <p:cNvPr id="13" name="Group 45">
            <a:extLst>
              <a:ext uri="{FF2B5EF4-FFF2-40B4-BE49-F238E27FC236}">
                <a16:creationId xmlns:a16="http://schemas.microsoft.com/office/drawing/2014/main" id="{67617DC2-F6AE-B4C4-4B45-C65BFD198B71}"/>
              </a:ext>
            </a:extLst>
          </p:cNvPr>
          <p:cNvGrpSpPr/>
          <p:nvPr/>
        </p:nvGrpSpPr>
        <p:grpSpPr>
          <a:xfrm rot="16200000" flipH="1">
            <a:off x="698772" y="4267295"/>
            <a:ext cx="970145" cy="2007483"/>
            <a:chOff x="6415074" y="1171526"/>
            <a:chExt cx="1890383" cy="1890384"/>
          </a:xfrm>
        </p:grpSpPr>
        <p:sp>
          <p:nvSpPr>
            <p:cNvPr id="19" name="Arc 46">
              <a:extLst>
                <a:ext uri="{FF2B5EF4-FFF2-40B4-BE49-F238E27FC236}">
                  <a16:creationId xmlns:a16="http://schemas.microsoft.com/office/drawing/2014/main" id="{9EC6EE4A-883C-E35B-C695-AB459E6840A7}"/>
                </a:ext>
              </a:extLst>
            </p:cNvPr>
            <p:cNvSpPr/>
            <p:nvPr/>
          </p:nvSpPr>
          <p:spPr>
            <a:xfrm>
              <a:off x="6415074" y="1171526"/>
              <a:ext cx="1890382"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sp>
          <p:nvSpPr>
            <p:cNvPr id="20" name="Arc 47">
              <a:extLst>
                <a:ext uri="{FF2B5EF4-FFF2-40B4-BE49-F238E27FC236}">
                  <a16:creationId xmlns:a16="http://schemas.microsoft.com/office/drawing/2014/main" id="{6F8C25C3-5BDF-BDD6-E4F7-F882C6DD4022}"/>
                </a:ext>
              </a:extLst>
            </p:cNvPr>
            <p:cNvSpPr/>
            <p:nvPr/>
          </p:nvSpPr>
          <p:spPr>
            <a:xfrm flipH="1">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grpSp>
      <p:sp>
        <p:nvSpPr>
          <p:cNvPr id="14" name="Arc 12">
            <a:extLst>
              <a:ext uri="{FF2B5EF4-FFF2-40B4-BE49-F238E27FC236}">
                <a16:creationId xmlns:a16="http://schemas.microsoft.com/office/drawing/2014/main" id="{EE0F8981-AA03-C390-D157-2CAF28F479E5}"/>
              </a:ext>
            </a:extLst>
          </p:cNvPr>
          <p:cNvSpPr/>
          <p:nvPr/>
        </p:nvSpPr>
        <p:spPr>
          <a:xfrm rot="5400000" flipH="1">
            <a:off x="2613146" y="5485098"/>
            <a:ext cx="1251885" cy="179951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cxnSp>
        <p:nvCxnSpPr>
          <p:cNvPr id="15" name="Straight Connector 25">
            <a:extLst>
              <a:ext uri="{FF2B5EF4-FFF2-40B4-BE49-F238E27FC236}">
                <a16:creationId xmlns:a16="http://schemas.microsoft.com/office/drawing/2014/main" id="{205AE87C-6430-EFCA-AC18-41B682E210AF}"/>
              </a:ext>
            </a:extLst>
          </p:cNvPr>
          <p:cNvCxnSpPr>
            <a:cxnSpLocks/>
          </p:cNvCxnSpPr>
          <p:nvPr/>
        </p:nvCxnSpPr>
        <p:spPr>
          <a:xfrm flipH="1" flipV="1">
            <a:off x="3532912" y="3098849"/>
            <a:ext cx="5721768" cy="59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58">
            <a:extLst>
              <a:ext uri="{FF2B5EF4-FFF2-40B4-BE49-F238E27FC236}">
                <a16:creationId xmlns:a16="http://schemas.microsoft.com/office/drawing/2014/main" id="{E974F8CD-6D47-0E53-718D-F3238F31B40C}"/>
              </a:ext>
            </a:extLst>
          </p:cNvPr>
          <p:cNvCxnSpPr>
            <a:cxnSpLocks/>
          </p:cNvCxnSpPr>
          <p:nvPr/>
        </p:nvCxnSpPr>
        <p:spPr>
          <a:xfrm flipH="1" flipV="1">
            <a:off x="1164700" y="4785733"/>
            <a:ext cx="8096328" cy="97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60">
            <a:extLst>
              <a:ext uri="{FF2B5EF4-FFF2-40B4-BE49-F238E27FC236}">
                <a16:creationId xmlns:a16="http://schemas.microsoft.com/office/drawing/2014/main" id="{F0001E69-665A-19DB-852B-B1FCAB9F50D3}"/>
              </a:ext>
            </a:extLst>
          </p:cNvPr>
          <p:cNvCxnSpPr>
            <a:cxnSpLocks/>
          </p:cNvCxnSpPr>
          <p:nvPr/>
        </p:nvCxnSpPr>
        <p:spPr>
          <a:xfrm flipH="1" flipV="1">
            <a:off x="1164700" y="5754305"/>
            <a:ext cx="2074389" cy="1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104" descr="timeline markers">
            <a:extLst>
              <a:ext uri="{FF2B5EF4-FFF2-40B4-BE49-F238E27FC236}">
                <a16:creationId xmlns:a16="http://schemas.microsoft.com/office/drawing/2014/main" id="{4BB8E13D-A695-A9AB-E7B1-156CAE58967F}"/>
              </a:ext>
            </a:extLst>
          </p:cNvPr>
          <p:cNvSpPr/>
          <p:nvPr/>
        </p:nvSpPr>
        <p:spPr>
          <a:xfrm flipH="1">
            <a:off x="4045756" y="6391949"/>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26" name="Oval 106" descr="timeline markers">
            <a:extLst>
              <a:ext uri="{FF2B5EF4-FFF2-40B4-BE49-F238E27FC236}">
                <a16:creationId xmlns:a16="http://schemas.microsoft.com/office/drawing/2014/main" id="{543D4799-DEE2-33B9-F95B-7F568E894D6B}"/>
              </a:ext>
            </a:extLst>
          </p:cNvPr>
          <p:cNvSpPr/>
          <p:nvPr/>
        </p:nvSpPr>
        <p:spPr>
          <a:xfrm flipH="1">
            <a:off x="5681804" y="3016484"/>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27" name="Oval 107" descr="timeline markers">
            <a:extLst>
              <a:ext uri="{FF2B5EF4-FFF2-40B4-BE49-F238E27FC236}">
                <a16:creationId xmlns:a16="http://schemas.microsoft.com/office/drawing/2014/main" id="{3F040121-E893-A5C3-E3DA-5D069773058B}"/>
              </a:ext>
            </a:extLst>
          </p:cNvPr>
          <p:cNvSpPr/>
          <p:nvPr/>
        </p:nvSpPr>
        <p:spPr>
          <a:xfrm flipH="1">
            <a:off x="9329746" y="3016484"/>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28" name="Oval 108" descr="timeline markers">
            <a:extLst>
              <a:ext uri="{FF2B5EF4-FFF2-40B4-BE49-F238E27FC236}">
                <a16:creationId xmlns:a16="http://schemas.microsoft.com/office/drawing/2014/main" id="{62C53EF0-0E59-B874-ABB5-1A8EFAEFC049}"/>
              </a:ext>
            </a:extLst>
          </p:cNvPr>
          <p:cNvSpPr/>
          <p:nvPr/>
        </p:nvSpPr>
        <p:spPr>
          <a:xfrm flipH="1">
            <a:off x="9329746" y="47202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29" name="Oval 109" descr="timeline markers">
            <a:extLst>
              <a:ext uri="{FF2B5EF4-FFF2-40B4-BE49-F238E27FC236}">
                <a16:creationId xmlns:a16="http://schemas.microsoft.com/office/drawing/2014/main" id="{3681EF88-1635-7844-9D74-CF4A4284D68E}"/>
              </a:ext>
            </a:extLst>
          </p:cNvPr>
          <p:cNvSpPr/>
          <p:nvPr/>
        </p:nvSpPr>
        <p:spPr>
          <a:xfrm flipH="1">
            <a:off x="5681804" y="47202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30" name="Oval 110" descr="timeline markers">
            <a:extLst>
              <a:ext uri="{FF2B5EF4-FFF2-40B4-BE49-F238E27FC236}">
                <a16:creationId xmlns:a16="http://schemas.microsoft.com/office/drawing/2014/main" id="{8C9155EC-7C21-10B4-C94E-DB2229169DB6}"/>
              </a:ext>
            </a:extLst>
          </p:cNvPr>
          <p:cNvSpPr/>
          <p:nvPr/>
        </p:nvSpPr>
        <p:spPr>
          <a:xfrm flipH="1">
            <a:off x="2031913" y="4715340"/>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3" name="Tekstvak 2"/>
          <p:cNvSpPr txBox="1"/>
          <p:nvPr/>
        </p:nvSpPr>
        <p:spPr>
          <a:xfrm>
            <a:off x="1355716" y="2258371"/>
            <a:ext cx="1282479" cy="550333"/>
          </a:xfrm>
          <a:prstGeom prst="rect">
            <a:avLst/>
          </a:prstGeom>
          <a:noFill/>
        </p:spPr>
        <p:txBody>
          <a:bodyPr wrap="square" lIns="0" tIns="0" rIns="0" bIns="0" rtlCol="0">
            <a:noAutofit/>
          </a:bodyPr>
          <a:lstStyle/>
          <a:p>
            <a:pPr algn="ctr"/>
            <a:r>
              <a:rPr lang="nl-NL" sz="1600" b="1" dirty="0" smtClean="0"/>
              <a:t>Workshop 1</a:t>
            </a:r>
          </a:p>
          <a:p>
            <a:pPr algn="ctr"/>
            <a:r>
              <a:rPr lang="nl-NL" sz="1600" dirty="0" smtClean="0"/>
              <a:t>9-11 </a:t>
            </a:r>
            <a:r>
              <a:rPr lang="nl-NL" sz="1600" dirty="0" err="1" smtClean="0"/>
              <a:t>January</a:t>
            </a:r>
            <a:r>
              <a:rPr lang="nl-NL" sz="1600" dirty="0" smtClean="0"/>
              <a:t> 2024</a:t>
            </a:r>
          </a:p>
        </p:txBody>
      </p:sp>
      <p:sp>
        <p:nvSpPr>
          <p:cNvPr id="32" name="Tekstvak 31"/>
          <p:cNvSpPr txBox="1"/>
          <p:nvPr/>
        </p:nvSpPr>
        <p:spPr>
          <a:xfrm>
            <a:off x="4778465" y="4037825"/>
            <a:ext cx="2093532" cy="550333"/>
          </a:xfrm>
          <a:prstGeom prst="rect">
            <a:avLst/>
          </a:prstGeom>
          <a:noFill/>
        </p:spPr>
        <p:txBody>
          <a:bodyPr wrap="square" lIns="0" tIns="0" rIns="0" bIns="0" rtlCol="0">
            <a:noAutofit/>
          </a:bodyPr>
          <a:lstStyle/>
          <a:p>
            <a:pPr algn="ctr"/>
            <a:r>
              <a:rPr lang="nl-NL" sz="1600" b="1" dirty="0" err="1" smtClean="0"/>
              <a:t>Decision</a:t>
            </a:r>
            <a:r>
              <a:rPr lang="nl-NL" sz="1600" b="1" dirty="0" smtClean="0"/>
              <a:t> </a:t>
            </a:r>
            <a:r>
              <a:rPr lang="nl-NL" sz="1600" b="1" dirty="0" err="1" smtClean="0"/>
              <a:t>by</a:t>
            </a:r>
            <a:r>
              <a:rPr lang="nl-NL" sz="1600" b="1" dirty="0" smtClean="0"/>
              <a:t> NWO board</a:t>
            </a:r>
          </a:p>
          <a:p>
            <a:pPr algn="ctr"/>
            <a:r>
              <a:rPr lang="nl-NL" sz="1600" dirty="0" err="1" smtClean="0"/>
              <a:t>July</a:t>
            </a:r>
            <a:r>
              <a:rPr lang="nl-NL" sz="1600" dirty="0" smtClean="0"/>
              <a:t> 2024</a:t>
            </a:r>
          </a:p>
        </p:txBody>
      </p:sp>
      <p:sp>
        <p:nvSpPr>
          <p:cNvPr id="33" name="Tekstvak 32"/>
          <p:cNvSpPr txBox="1"/>
          <p:nvPr/>
        </p:nvSpPr>
        <p:spPr>
          <a:xfrm>
            <a:off x="7869801" y="3881344"/>
            <a:ext cx="1933292" cy="550333"/>
          </a:xfrm>
          <a:prstGeom prst="rect">
            <a:avLst/>
          </a:prstGeom>
          <a:noFill/>
        </p:spPr>
        <p:txBody>
          <a:bodyPr wrap="square" lIns="0" tIns="0" rIns="0" bIns="0" rtlCol="0">
            <a:noAutofit/>
          </a:bodyPr>
          <a:lstStyle/>
          <a:p>
            <a:pPr algn="ctr"/>
            <a:r>
              <a:rPr lang="nl-NL" sz="1600" b="1" dirty="0" smtClean="0"/>
              <a:t>Interview </a:t>
            </a:r>
            <a:r>
              <a:rPr lang="nl-NL" sz="1600" b="1" dirty="0" err="1" smtClean="0"/>
              <a:t>with</a:t>
            </a:r>
            <a:r>
              <a:rPr lang="nl-NL" sz="1600" b="1" dirty="0"/>
              <a:t> </a:t>
            </a:r>
            <a:r>
              <a:rPr lang="nl-NL" sz="1600" b="1" dirty="0" smtClean="0"/>
              <a:t>assessment </a:t>
            </a:r>
            <a:r>
              <a:rPr lang="nl-NL" sz="1600" b="1" dirty="0" err="1" smtClean="0"/>
              <a:t>committee</a:t>
            </a:r>
            <a:endParaRPr lang="nl-NL" sz="1600" b="1" dirty="0" smtClean="0"/>
          </a:p>
          <a:p>
            <a:pPr algn="ctr"/>
            <a:r>
              <a:rPr lang="nl-NL" sz="1600" dirty="0" err="1" smtClean="0"/>
              <a:t>June</a:t>
            </a:r>
            <a:r>
              <a:rPr lang="nl-NL" sz="1600" dirty="0" smtClean="0"/>
              <a:t> 2024</a:t>
            </a:r>
          </a:p>
        </p:txBody>
      </p:sp>
      <p:sp>
        <p:nvSpPr>
          <p:cNvPr id="35" name="Tekstvak 34"/>
          <p:cNvSpPr txBox="1"/>
          <p:nvPr/>
        </p:nvSpPr>
        <p:spPr>
          <a:xfrm>
            <a:off x="8433756" y="2310403"/>
            <a:ext cx="1811098" cy="550333"/>
          </a:xfrm>
          <a:prstGeom prst="rect">
            <a:avLst/>
          </a:prstGeom>
          <a:noFill/>
        </p:spPr>
        <p:txBody>
          <a:bodyPr wrap="square" lIns="0" tIns="0" rIns="0" bIns="0" rtlCol="0">
            <a:noAutofit/>
          </a:bodyPr>
          <a:lstStyle/>
          <a:p>
            <a:pPr algn="ctr"/>
            <a:r>
              <a:rPr lang="nl-NL" sz="1600" b="1" dirty="0" smtClean="0"/>
              <a:t>Deadline </a:t>
            </a:r>
            <a:r>
              <a:rPr lang="nl-NL" sz="1600" b="1" dirty="0" err="1" smtClean="0"/>
              <a:t>proposal</a:t>
            </a:r>
            <a:endParaRPr lang="nl-NL" sz="1600" b="1" dirty="0" smtClean="0"/>
          </a:p>
          <a:p>
            <a:pPr algn="ctr"/>
            <a:r>
              <a:rPr lang="nl-NL" sz="1600" dirty="0" smtClean="0"/>
              <a:t>25 April 2024</a:t>
            </a:r>
            <a:endParaRPr lang="nl-NL" sz="1600" dirty="0"/>
          </a:p>
          <a:p>
            <a:pPr algn="ctr"/>
            <a:endParaRPr lang="nl-NL" sz="1600" b="1" dirty="0" smtClean="0"/>
          </a:p>
        </p:txBody>
      </p:sp>
      <p:sp>
        <p:nvSpPr>
          <p:cNvPr id="36" name="Tekstvak 35"/>
          <p:cNvSpPr txBox="1"/>
          <p:nvPr/>
        </p:nvSpPr>
        <p:spPr>
          <a:xfrm>
            <a:off x="4223682" y="5629120"/>
            <a:ext cx="2486152" cy="550333"/>
          </a:xfrm>
          <a:prstGeom prst="rect">
            <a:avLst/>
          </a:prstGeom>
          <a:noFill/>
        </p:spPr>
        <p:txBody>
          <a:bodyPr wrap="square" lIns="0" tIns="0" rIns="0" bIns="0" rtlCol="0">
            <a:noAutofit/>
          </a:bodyPr>
          <a:lstStyle/>
          <a:p>
            <a:pPr algn="ctr"/>
            <a:r>
              <a:rPr lang="nl-NL" sz="1600" b="1" dirty="0" smtClean="0"/>
              <a:t>Start of </a:t>
            </a:r>
            <a:r>
              <a:rPr lang="nl-NL" sz="1600" b="1" dirty="0" err="1" smtClean="0"/>
              <a:t>the</a:t>
            </a:r>
            <a:r>
              <a:rPr lang="nl-NL" sz="1600" b="1" dirty="0" smtClean="0"/>
              <a:t> project</a:t>
            </a:r>
          </a:p>
          <a:p>
            <a:pPr algn="ctr"/>
            <a:r>
              <a:rPr lang="nl-NL" sz="1600" dirty="0" smtClean="0"/>
              <a:t>No more </a:t>
            </a:r>
            <a:r>
              <a:rPr lang="nl-NL" sz="1600" dirty="0" err="1" smtClean="0"/>
              <a:t>than</a:t>
            </a:r>
            <a:r>
              <a:rPr lang="nl-NL" sz="1600" dirty="0" smtClean="0"/>
              <a:t> 6 </a:t>
            </a:r>
            <a:r>
              <a:rPr lang="nl-NL" sz="1600" dirty="0" err="1" smtClean="0"/>
              <a:t>months</a:t>
            </a:r>
            <a:r>
              <a:rPr lang="nl-NL" sz="1600" dirty="0" smtClean="0"/>
              <a:t> </a:t>
            </a:r>
            <a:r>
              <a:rPr lang="nl-NL" sz="1600" dirty="0" err="1" smtClean="0"/>
              <a:t>after</a:t>
            </a:r>
            <a:r>
              <a:rPr lang="nl-NL" sz="1600" dirty="0" smtClean="0"/>
              <a:t> </a:t>
            </a:r>
            <a:r>
              <a:rPr lang="nl-NL" sz="1600" dirty="0" err="1" smtClean="0"/>
              <a:t>formal</a:t>
            </a:r>
            <a:r>
              <a:rPr lang="nl-NL" sz="1600" dirty="0" smtClean="0"/>
              <a:t> award </a:t>
            </a:r>
            <a:r>
              <a:rPr lang="nl-NL" sz="1600" dirty="0" err="1" smtClean="0"/>
              <a:t>decision</a:t>
            </a:r>
            <a:endParaRPr lang="nl-NL" sz="1600" dirty="0" smtClean="0"/>
          </a:p>
        </p:txBody>
      </p:sp>
      <p:sp>
        <p:nvSpPr>
          <p:cNvPr id="38" name="Oval 110" descr="timeline markers">
            <a:extLst>
              <a:ext uri="{FF2B5EF4-FFF2-40B4-BE49-F238E27FC236}">
                <a16:creationId xmlns:a16="http://schemas.microsoft.com/office/drawing/2014/main" id="{8C9155EC-7C21-10B4-C94E-DB2229169DB6}"/>
              </a:ext>
            </a:extLst>
          </p:cNvPr>
          <p:cNvSpPr/>
          <p:nvPr/>
        </p:nvSpPr>
        <p:spPr>
          <a:xfrm flipH="1">
            <a:off x="2616101" y="2424958"/>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39" name="Tekstvak 38"/>
          <p:cNvSpPr txBox="1"/>
          <p:nvPr/>
        </p:nvSpPr>
        <p:spPr>
          <a:xfrm>
            <a:off x="1076648" y="4033858"/>
            <a:ext cx="2079493" cy="550333"/>
          </a:xfrm>
          <a:prstGeom prst="rect">
            <a:avLst/>
          </a:prstGeom>
          <a:noFill/>
        </p:spPr>
        <p:txBody>
          <a:bodyPr wrap="square" lIns="0" tIns="0" rIns="0" bIns="0" rtlCol="0">
            <a:noAutofit/>
          </a:bodyPr>
          <a:lstStyle/>
          <a:p>
            <a:pPr algn="ctr"/>
            <a:r>
              <a:rPr lang="nl-NL" sz="1600" b="1" dirty="0" err="1" smtClean="0"/>
              <a:t>Possibility</a:t>
            </a:r>
            <a:r>
              <a:rPr lang="nl-NL" sz="1600" b="1" dirty="0" smtClean="0"/>
              <a:t> </a:t>
            </a:r>
            <a:r>
              <a:rPr lang="nl-NL" sz="1600" b="1" dirty="0" err="1" smtClean="0"/>
              <a:t>for</a:t>
            </a:r>
            <a:r>
              <a:rPr lang="nl-NL" sz="1600" b="1" dirty="0" smtClean="0"/>
              <a:t> </a:t>
            </a:r>
            <a:r>
              <a:rPr lang="nl-NL" sz="1600" b="1" dirty="0" err="1" smtClean="0"/>
              <a:t>revision</a:t>
            </a:r>
            <a:endParaRPr lang="nl-NL" sz="1600" b="1" dirty="0" smtClean="0"/>
          </a:p>
          <a:p>
            <a:pPr algn="ctr"/>
            <a:r>
              <a:rPr lang="nl-NL" sz="1600" dirty="0" smtClean="0"/>
              <a:t>1-2 </a:t>
            </a:r>
            <a:r>
              <a:rPr lang="nl-NL" sz="1600" dirty="0" err="1" smtClean="0"/>
              <a:t>months</a:t>
            </a:r>
            <a:r>
              <a:rPr lang="nl-NL" sz="1600" dirty="0" smtClean="0"/>
              <a:t> </a:t>
            </a:r>
            <a:r>
              <a:rPr lang="nl-NL" sz="1600" dirty="0" err="1" smtClean="0"/>
              <a:t>after</a:t>
            </a:r>
            <a:r>
              <a:rPr lang="nl-NL" sz="1600" dirty="0" smtClean="0"/>
              <a:t> </a:t>
            </a:r>
            <a:r>
              <a:rPr lang="nl-NL" sz="1600" dirty="0" err="1" smtClean="0"/>
              <a:t>request</a:t>
            </a:r>
            <a:endParaRPr lang="nl-NL" sz="1600" dirty="0" smtClean="0"/>
          </a:p>
        </p:txBody>
      </p:sp>
      <p:sp>
        <p:nvSpPr>
          <p:cNvPr id="40" name="Gelijkbenige driehoek 39"/>
          <p:cNvSpPr/>
          <p:nvPr/>
        </p:nvSpPr>
        <p:spPr>
          <a:xfrm rot="5400000">
            <a:off x="4135877" y="3045960"/>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1" name="Gelijkbenige driehoek 40"/>
          <p:cNvSpPr/>
          <p:nvPr/>
        </p:nvSpPr>
        <p:spPr>
          <a:xfrm rot="5400000">
            <a:off x="7495080" y="3045960"/>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2" name="Gelijkbenige driehoek 41"/>
          <p:cNvSpPr/>
          <p:nvPr/>
        </p:nvSpPr>
        <p:spPr>
          <a:xfrm rot="10800000">
            <a:off x="10194516" y="3923847"/>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3" name="Gelijkbenige driehoek 42"/>
          <p:cNvSpPr/>
          <p:nvPr/>
        </p:nvSpPr>
        <p:spPr>
          <a:xfrm rot="16200000">
            <a:off x="7495079" y="4740476"/>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4" name="Gelijkbenige driehoek 43"/>
          <p:cNvSpPr/>
          <p:nvPr/>
        </p:nvSpPr>
        <p:spPr>
          <a:xfrm rot="16200000">
            <a:off x="3845188" y="4737099"/>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5" name="Gelijkbenige driehoek 44"/>
          <p:cNvSpPr/>
          <p:nvPr/>
        </p:nvSpPr>
        <p:spPr>
          <a:xfrm rot="5400000">
            <a:off x="2095260" y="5707003"/>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6" name="Tekstvak 45"/>
          <p:cNvSpPr txBox="1"/>
          <p:nvPr/>
        </p:nvSpPr>
        <p:spPr>
          <a:xfrm>
            <a:off x="4844535" y="2380506"/>
            <a:ext cx="1827300" cy="550333"/>
          </a:xfrm>
          <a:prstGeom prst="rect">
            <a:avLst/>
          </a:prstGeom>
          <a:noFill/>
        </p:spPr>
        <p:txBody>
          <a:bodyPr wrap="square" lIns="0" tIns="0" rIns="0" bIns="0" rtlCol="0">
            <a:noAutofit/>
          </a:bodyPr>
          <a:lstStyle/>
          <a:p>
            <a:pPr algn="ctr"/>
            <a:r>
              <a:rPr lang="nl-NL" sz="1600" b="1" dirty="0" smtClean="0"/>
              <a:t>Workshop 2</a:t>
            </a:r>
          </a:p>
          <a:p>
            <a:pPr algn="ctr"/>
            <a:r>
              <a:rPr lang="nl-NL" sz="1600" dirty="0" smtClean="0"/>
              <a:t>5-7 </a:t>
            </a:r>
            <a:r>
              <a:rPr lang="nl-NL" sz="1600" dirty="0" err="1" smtClean="0"/>
              <a:t>February</a:t>
            </a:r>
            <a:r>
              <a:rPr lang="nl-NL" sz="1600" dirty="0" smtClean="0"/>
              <a:t> 2024</a:t>
            </a:r>
            <a:endParaRPr lang="nl-NL" sz="1600" dirty="0"/>
          </a:p>
          <a:p>
            <a:pPr algn="ctr"/>
            <a:endParaRPr lang="nl-NL" sz="1600" b="1" dirty="0" smtClean="0"/>
          </a:p>
        </p:txBody>
      </p:sp>
      <p:sp>
        <p:nvSpPr>
          <p:cNvPr id="34" name="Arc 6">
            <a:extLst>
              <a:ext uri="{FF2B5EF4-FFF2-40B4-BE49-F238E27FC236}">
                <a16:creationId xmlns:a16="http://schemas.microsoft.com/office/drawing/2014/main" id="{FF940916-C797-438C-AAC3-ADA96AA5CE79}"/>
              </a:ext>
            </a:extLst>
          </p:cNvPr>
          <p:cNvSpPr/>
          <p:nvPr/>
        </p:nvSpPr>
        <p:spPr>
          <a:xfrm rot="16200000">
            <a:off x="2965310" y="1528266"/>
            <a:ext cx="1199599" cy="1799518"/>
          </a:xfrm>
          <a:prstGeom prst="arc">
            <a:avLst>
              <a:gd name="adj1" fmla="val 16200000"/>
              <a:gd name="adj2" fmla="val 54644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sp>
        <p:nvSpPr>
          <p:cNvPr id="37" name="Oval 110" descr="timeline markers">
            <a:extLst>
              <a:ext uri="{FF2B5EF4-FFF2-40B4-BE49-F238E27FC236}">
                <a16:creationId xmlns:a16="http://schemas.microsoft.com/office/drawing/2014/main" id="{8C9155EC-7C21-10B4-C94E-DB2229169DB6}"/>
              </a:ext>
            </a:extLst>
          </p:cNvPr>
          <p:cNvSpPr/>
          <p:nvPr/>
        </p:nvSpPr>
        <p:spPr>
          <a:xfrm flipH="1">
            <a:off x="3671830" y="1774221"/>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47" name="Tekstvak 46"/>
          <p:cNvSpPr txBox="1"/>
          <p:nvPr/>
        </p:nvSpPr>
        <p:spPr>
          <a:xfrm>
            <a:off x="3771687" y="1457705"/>
            <a:ext cx="1811098" cy="550333"/>
          </a:xfrm>
          <a:prstGeom prst="rect">
            <a:avLst/>
          </a:prstGeom>
          <a:noFill/>
        </p:spPr>
        <p:txBody>
          <a:bodyPr wrap="square" lIns="0" tIns="0" rIns="0" bIns="0" rtlCol="0">
            <a:noAutofit/>
          </a:bodyPr>
          <a:lstStyle/>
          <a:p>
            <a:pPr algn="ctr"/>
            <a:r>
              <a:rPr lang="nl-NL" sz="1600" b="1" dirty="0" smtClean="0"/>
              <a:t>Deadline </a:t>
            </a:r>
            <a:r>
              <a:rPr lang="nl-NL" sz="1600" b="1" dirty="0" err="1" smtClean="0"/>
              <a:t>application</a:t>
            </a:r>
            <a:r>
              <a:rPr lang="nl-NL" sz="1600" b="1" dirty="0" smtClean="0"/>
              <a:t> </a:t>
            </a:r>
            <a:r>
              <a:rPr lang="nl-NL" sz="1600" b="1" dirty="0" err="1" smtClean="0"/>
              <a:t>for</a:t>
            </a:r>
            <a:r>
              <a:rPr lang="nl-NL" sz="1600" b="1" dirty="0" smtClean="0"/>
              <a:t> workshops</a:t>
            </a:r>
          </a:p>
          <a:p>
            <a:pPr algn="ctr"/>
            <a:r>
              <a:rPr lang="nl-NL" sz="1600" dirty="0" smtClean="0"/>
              <a:t>24 November 2023</a:t>
            </a:r>
            <a:endParaRPr lang="nl-NL" sz="1600" dirty="0"/>
          </a:p>
          <a:p>
            <a:pPr algn="ctr"/>
            <a:endParaRPr lang="nl-NL" sz="1600" b="1" dirty="0" smtClean="0"/>
          </a:p>
        </p:txBody>
      </p:sp>
    </p:spTree>
    <p:extLst>
      <p:ext uri="{BB962C8B-B14F-4D97-AF65-F5344CB8AC3E}">
        <p14:creationId xmlns:p14="http://schemas.microsoft.com/office/powerpoint/2010/main" val="1883434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Overview</a:t>
            </a:r>
            <a:r>
              <a:rPr lang="nl-NL" dirty="0" smtClean="0"/>
              <a:t> and time </a:t>
            </a:r>
            <a:r>
              <a:rPr lang="nl-NL" dirty="0" err="1" smtClean="0"/>
              <a:t>scheme</a:t>
            </a:r>
            <a:endParaRPr lang="nl-NL" dirty="0"/>
          </a:p>
        </p:txBody>
      </p:sp>
      <p:sp>
        <p:nvSpPr>
          <p:cNvPr id="6" name="Tijdelijke aanduiding voor dianummer 5"/>
          <p:cNvSpPr>
            <a:spLocks noGrp="1"/>
          </p:cNvSpPr>
          <p:nvPr>
            <p:ph type="sldNum" sz="quarter" idx="12"/>
          </p:nvPr>
        </p:nvSpPr>
        <p:spPr/>
        <p:txBody>
          <a:bodyPr/>
          <a:lstStyle/>
          <a:p>
            <a:fld id="{D7B5DC5B-6873-43DB-ADC7-B15ACCE0DFDB}" type="slidenum">
              <a:rPr lang="nl-NL" noProof="0" smtClean="0"/>
              <a:t>15</a:t>
            </a:fld>
            <a:endParaRPr lang="nl-NL" noProof="0"/>
          </a:p>
        </p:txBody>
      </p:sp>
      <p:graphicFrame>
        <p:nvGraphicFramePr>
          <p:cNvPr id="3" name="Tabel 2"/>
          <p:cNvGraphicFramePr>
            <a:graphicFrameLocks noGrp="1"/>
          </p:cNvGraphicFramePr>
          <p:nvPr>
            <p:extLst>
              <p:ext uri="{D42A27DB-BD31-4B8C-83A1-F6EECF244321}">
                <p14:modId xmlns:p14="http://schemas.microsoft.com/office/powerpoint/2010/main" val="1594511434"/>
              </p:ext>
            </p:extLst>
          </p:nvPr>
        </p:nvGraphicFramePr>
        <p:xfrm>
          <a:off x="899998" y="1348742"/>
          <a:ext cx="8680926" cy="4217478"/>
        </p:xfrm>
        <a:graphic>
          <a:graphicData uri="http://schemas.openxmlformats.org/drawingml/2006/table">
            <a:tbl>
              <a:tblPr firstRow="1" firstCol="1" bandRow="1">
                <a:tableStyleId>{5C22544A-7EE6-4342-B048-85BDC9FD1C3A}</a:tableStyleId>
              </a:tblPr>
              <a:tblGrid>
                <a:gridCol w="4340970">
                  <a:extLst>
                    <a:ext uri="{9D8B030D-6E8A-4147-A177-3AD203B41FA5}">
                      <a16:colId xmlns:a16="http://schemas.microsoft.com/office/drawing/2014/main" val="4211095247"/>
                    </a:ext>
                  </a:extLst>
                </a:gridCol>
                <a:gridCol w="4339956">
                  <a:extLst>
                    <a:ext uri="{9D8B030D-6E8A-4147-A177-3AD203B41FA5}">
                      <a16:colId xmlns:a16="http://schemas.microsoft.com/office/drawing/2014/main" val="1426851950"/>
                    </a:ext>
                  </a:extLst>
                </a:gridCol>
              </a:tblGrid>
              <a:tr h="451437">
                <a:tc>
                  <a:txBody>
                    <a:bodyPr/>
                    <a:lstStyle/>
                    <a:p>
                      <a:pPr>
                        <a:lnSpc>
                          <a:spcPct val="100000"/>
                        </a:lnSpc>
                        <a:spcAft>
                          <a:spcPts val="1300"/>
                        </a:spcAft>
                      </a:pPr>
                      <a:r>
                        <a:rPr lang="nl-NL" sz="2400">
                          <a:effectLst/>
                        </a:rPr>
                        <a:t>Proposal</a:t>
                      </a:r>
                      <a:endParaRPr lang="nl-NL" sz="2400">
                        <a:effectLst/>
                        <a:latin typeface="Calibri" panose="020F0502020204030204" pitchFamily="34" charset="0"/>
                        <a:ea typeface="Times New Roman" panose="02020603050405020304" pitchFamily="18" charset="0"/>
                        <a:cs typeface="Verdana" panose="020B0604030504040204" pitchFamily="34" charset="0"/>
                      </a:endParaRPr>
                    </a:p>
                  </a:txBody>
                  <a:tcPr marL="36195" marR="36195" marT="36195" marB="36195" anchor="ctr"/>
                </a:tc>
                <a:tc>
                  <a:txBody>
                    <a:bodyPr/>
                    <a:lstStyle/>
                    <a:p>
                      <a:pPr>
                        <a:lnSpc>
                          <a:spcPct val="100000"/>
                        </a:lnSpc>
                        <a:spcAft>
                          <a:spcPts val="0"/>
                        </a:spcAft>
                      </a:pPr>
                      <a:r>
                        <a:rPr lang="nl-NL" sz="2400" dirty="0">
                          <a:effectLst/>
                        </a:rPr>
                        <a:t> </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extLst>
                  <a:ext uri="{0D108BD9-81ED-4DB2-BD59-A6C34878D82A}">
                    <a16:rowId xmlns:a16="http://schemas.microsoft.com/office/drawing/2014/main" val="2822939036"/>
                  </a:ext>
                </a:extLst>
              </a:tr>
              <a:tr h="451437">
                <a:tc>
                  <a:txBody>
                    <a:bodyPr/>
                    <a:lstStyle/>
                    <a:p>
                      <a:pPr>
                        <a:lnSpc>
                          <a:spcPct val="100000"/>
                        </a:lnSpc>
                        <a:spcAft>
                          <a:spcPts val="0"/>
                        </a:spcAft>
                      </a:pPr>
                      <a:r>
                        <a:rPr lang="nl-NL" sz="2400" dirty="0" smtClean="0">
                          <a:solidFill>
                            <a:srgbClr val="FFFF00"/>
                          </a:solidFill>
                          <a:effectLst/>
                        </a:rPr>
                        <a:t>24 November </a:t>
                      </a:r>
                      <a:r>
                        <a:rPr lang="nl-NL" sz="2400" dirty="0">
                          <a:solidFill>
                            <a:srgbClr val="FFFF00"/>
                          </a:solidFill>
                          <a:effectLst/>
                        </a:rPr>
                        <a:t>2023, </a:t>
                      </a:r>
                      <a:r>
                        <a:rPr lang="nl-NL" sz="2400" dirty="0" smtClean="0">
                          <a:solidFill>
                            <a:srgbClr val="FFFF00"/>
                          </a:solidFill>
                          <a:effectLst/>
                        </a:rPr>
                        <a:t>14:00 CET</a:t>
                      </a:r>
                      <a:endParaRPr lang="nl-NL" sz="2400" dirty="0">
                        <a:solidFill>
                          <a:srgbClr val="FFFF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tc>
                  <a:txBody>
                    <a:bodyPr/>
                    <a:lstStyle/>
                    <a:p>
                      <a:pPr>
                        <a:lnSpc>
                          <a:spcPct val="100000"/>
                        </a:lnSpc>
                        <a:spcAft>
                          <a:spcPts val="0"/>
                        </a:spcAft>
                      </a:pPr>
                      <a:r>
                        <a:rPr lang="nl-NL" sz="2400" dirty="0">
                          <a:effectLst/>
                        </a:rPr>
                        <a:t>Deadline </a:t>
                      </a:r>
                      <a:r>
                        <a:rPr lang="nl-NL" sz="2400" dirty="0" smtClean="0">
                          <a:effectLst/>
                        </a:rPr>
                        <a:t>Application form</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extLst>
                  <a:ext uri="{0D108BD9-81ED-4DB2-BD59-A6C34878D82A}">
                    <a16:rowId xmlns:a16="http://schemas.microsoft.com/office/drawing/2014/main" val="3452911220"/>
                  </a:ext>
                </a:extLst>
              </a:tr>
              <a:tr h="451437">
                <a:tc>
                  <a:txBody>
                    <a:bodyPr/>
                    <a:lstStyle/>
                    <a:p>
                      <a:pPr>
                        <a:lnSpc>
                          <a:spcPct val="100000"/>
                        </a:lnSpc>
                        <a:spcAft>
                          <a:spcPts val="0"/>
                        </a:spcAft>
                      </a:pPr>
                      <a:r>
                        <a:rPr lang="nl-NL" sz="2400" dirty="0" smtClean="0">
                          <a:effectLst/>
                        </a:rPr>
                        <a:t>9-11</a:t>
                      </a:r>
                      <a:r>
                        <a:rPr lang="nl-NL" sz="2400" baseline="0" dirty="0" smtClean="0">
                          <a:effectLst/>
                        </a:rPr>
                        <a:t> </a:t>
                      </a:r>
                      <a:r>
                        <a:rPr lang="nl-NL" sz="2400" baseline="0" dirty="0" err="1" smtClean="0">
                          <a:effectLst/>
                        </a:rPr>
                        <a:t>January</a:t>
                      </a:r>
                      <a:r>
                        <a:rPr lang="nl-NL" sz="2400" dirty="0" smtClean="0">
                          <a:effectLst/>
                        </a:rPr>
                        <a:t> 2024</a:t>
                      </a:r>
                    </a:p>
                    <a:p>
                      <a:pPr>
                        <a:lnSpc>
                          <a:spcPct val="100000"/>
                        </a:lnSpc>
                        <a:spcAft>
                          <a:spcPts val="0"/>
                        </a:spcAft>
                      </a:pPr>
                      <a:r>
                        <a:rPr lang="nl-NL" sz="2400" dirty="0" smtClean="0">
                          <a:effectLst/>
                          <a:latin typeface="Calibri" panose="020F0502020204030204" pitchFamily="34" charset="0"/>
                          <a:ea typeface="SimSun" panose="02010600030101010101" pitchFamily="2" charset="-122"/>
                          <a:cs typeface="Times New Roman" panose="02020603050405020304" pitchFamily="18" charset="0"/>
                        </a:rPr>
                        <a:t>5-7 </a:t>
                      </a:r>
                      <a:r>
                        <a:rPr lang="nl-NL" sz="2400" dirty="0" err="1" smtClean="0">
                          <a:effectLst/>
                          <a:latin typeface="Calibri" panose="020F0502020204030204" pitchFamily="34" charset="0"/>
                          <a:ea typeface="SimSun" panose="02010600030101010101" pitchFamily="2" charset="-122"/>
                          <a:cs typeface="Times New Roman" panose="02020603050405020304" pitchFamily="18" charset="0"/>
                        </a:rPr>
                        <a:t>February</a:t>
                      </a:r>
                      <a:r>
                        <a:rPr lang="nl-NL" sz="2400" dirty="0" smtClean="0">
                          <a:effectLst/>
                          <a:latin typeface="Calibri" panose="020F0502020204030204" pitchFamily="34" charset="0"/>
                          <a:ea typeface="SimSun" panose="02010600030101010101" pitchFamily="2" charset="-122"/>
                          <a:cs typeface="Times New Roman" panose="02020603050405020304" pitchFamily="18" charset="0"/>
                        </a:rPr>
                        <a:t> 2024</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tc>
                  <a:txBody>
                    <a:bodyPr/>
                    <a:lstStyle/>
                    <a:p>
                      <a:pPr>
                        <a:lnSpc>
                          <a:spcPct val="100000"/>
                        </a:lnSpc>
                        <a:spcAft>
                          <a:spcPts val="0"/>
                        </a:spcAft>
                      </a:pPr>
                      <a:r>
                        <a:rPr lang="en-GB" sz="2400" dirty="0" smtClean="0">
                          <a:effectLst/>
                        </a:rPr>
                        <a:t>Work</a:t>
                      </a:r>
                      <a:r>
                        <a:rPr lang="en-GB" sz="2400" baseline="0" dirty="0" smtClean="0">
                          <a:effectLst/>
                        </a:rPr>
                        <a:t>shops</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extLst>
                  <a:ext uri="{0D108BD9-81ED-4DB2-BD59-A6C34878D82A}">
                    <a16:rowId xmlns:a16="http://schemas.microsoft.com/office/drawing/2014/main" val="3508798077"/>
                  </a:ext>
                </a:extLst>
              </a:tr>
              <a:tr h="451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aseline="0" dirty="0" smtClean="0">
                          <a:effectLst/>
                        </a:rPr>
                        <a:t>25 April</a:t>
                      </a:r>
                      <a:r>
                        <a:rPr lang="nl-NL" sz="2400" dirty="0" smtClean="0">
                          <a:effectLst/>
                        </a:rPr>
                        <a:t> 2024, 14:00 CEST</a:t>
                      </a:r>
                      <a:endParaRPr lang="nl-NL" sz="2400" dirty="0" smtClean="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tc>
                  <a:txBody>
                    <a:bodyPr/>
                    <a:lstStyle/>
                    <a:p>
                      <a:pPr>
                        <a:lnSpc>
                          <a:spcPct val="100000"/>
                        </a:lnSpc>
                        <a:spcAft>
                          <a:spcPts val="0"/>
                        </a:spcAft>
                      </a:pPr>
                      <a:r>
                        <a:rPr lang="nl-NL" sz="2400" dirty="0" smtClean="0">
                          <a:effectLst/>
                          <a:latin typeface="Calibri" panose="020F0502020204030204" pitchFamily="34" charset="0"/>
                          <a:ea typeface="SimSun" panose="02010600030101010101" pitchFamily="2" charset="-122"/>
                          <a:cs typeface="Times New Roman" panose="02020603050405020304" pitchFamily="18" charset="0"/>
                        </a:rPr>
                        <a:t>Deadline </a:t>
                      </a:r>
                      <a:r>
                        <a:rPr lang="nl-NL" sz="2400" dirty="0" err="1" smtClean="0">
                          <a:effectLst/>
                          <a:latin typeface="Calibri" panose="020F0502020204030204" pitchFamily="34" charset="0"/>
                          <a:ea typeface="SimSun" panose="02010600030101010101" pitchFamily="2" charset="-122"/>
                          <a:cs typeface="Times New Roman" panose="02020603050405020304" pitchFamily="18" charset="0"/>
                        </a:rPr>
                        <a:t>proposal</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extLst>
                  <a:ext uri="{0D108BD9-81ED-4DB2-BD59-A6C34878D82A}">
                    <a16:rowId xmlns:a16="http://schemas.microsoft.com/office/drawing/2014/main" val="965080361"/>
                  </a:ext>
                </a:extLst>
              </a:tr>
              <a:tr h="451437">
                <a:tc>
                  <a:txBody>
                    <a:bodyPr/>
                    <a:lstStyle/>
                    <a:p>
                      <a:pPr>
                        <a:lnSpc>
                          <a:spcPct val="100000"/>
                        </a:lnSpc>
                        <a:spcAft>
                          <a:spcPts val="0"/>
                        </a:spcAft>
                      </a:pPr>
                      <a:r>
                        <a:rPr lang="nl-NL" sz="2400" dirty="0" err="1" smtClean="0">
                          <a:effectLst/>
                          <a:latin typeface="Calibri" panose="020F0502020204030204" pitchFamily="34" charset="0"/>
                          <a:ea typeface="SimSun" panose="02010600030101010101" pitchFamily="2" charset="-122"/>
                          <a:cs typeface="Times New Roman" panose="02020603050405020304" pitchFamily="18" charset="0"/>
                        </a:rPr>
                        <a:t>June</a:t>
                      </a:r>
                      <a:r>
                        <a:rPr lang="nl-NL" sz="2400" dirty="0" smtClean="0">
                          <a:effectLst/>
                          <a:latin typeface="Calibri" panose="020F0502020204030204" pitchFamily="34" charset="0"/>
                          <a:ea typeface="SimSun" panose="02010600030101010101" pitchFamily="2" charset="-122"/>
                          <a:cs typeface="Times New Roman" panose="02020603050405020304" pitchFamily="18" charset="0"/>
                        </a:rPr>
                        <a:t> 2024</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tc>
                  <a:txBody>
                    <a:bodyPr/>
                    <a:lstStyle/>
                    <a:p>
                      <a:pPr>
                        <a:lnSpc>
                          <a:spcPct val="100000"/>
                        </a:lnSpc>
                        <a:spcAft>
                          <a:spcPts val="0"/>
                        </a:spcAft>
                      </a:pPr>
                      <a:r>
                        <a:rPr lang="en-US" sz="2400" dirty="0">
                          <a:effectLst/>
                        </a:rPr>
                        <a:t>Interview and </a:t>
                      </a:r>
                      <a:r>
                        <a:rPr lang="en-US" sz="2400" dirty="0" smtClean="0">
                          <a:effectLst/>
                        </a:rPr>
                        <a:t>meeting assessment committee</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extLst>
                  <a:ext uri="{0D108BD9-81ED-4DB2-BD59-A6C34878D82A}">
                    <a16:rowId xmlns:a16="http://schemas.microsoft.com/office/drawing/2014/main" val="302562821"/>
                  </a:ext>
                </a:extLst>
              </a:tr>
              <a:tr h="451437">
                <a:tc>
                  <a:txBody>
                    <a:bodyPr/>
                    <a:lstStyle/>
                    <a:p>
                      <a:pPr>
                        <a:lnSpc>
                          <a:spcPct val="100000"/>
                        </a:lnSpc>
                        <a:spcAft>
                          <a:spcPts val="0"/>
                        </a:spcAft>
                      </a:pPr>
                      <a:r>
                        <a:rPr lang="nl-NL" sz="2400" dirty="0" err="1" smtClean="0">
                          <a:effectLst/>
                        </a:rPr>
                        <a:t>July</a:t>
                      </a:r>
                      <a:r>
                        <a:rPr lang="nl-NL" sz="2400" dirty="0" smtClean="0">
                          <a:effectLst/>
                        </a:rPr>
                        <a:t> 2024</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tc>
                  <a:txBody>
                    <a:bodyPr/>
                    <a:lstStyle/>
                    <a:p>
                      <a:pPr>
                        <a:lnSpc>
                          <a:spcPct val="100000"/>
                        </a:lnSpc>
                        <a:spcAft>
                          <a:spcPts val="0"/>
                        </a:spcAft>
                      </a:pPr>
                      <a:r>
                        <a:rPr lang="nl-NL" sz="2400" dirty="0" err="1">
                          <a:effectLst/>
                        </a:rPr>
                        <a:t>Decision</a:t>
                      </a:r>
                      <a:r>
                        <a:rPr lang="nl-NL" sz="2400" dirty="0">
                          <a:effectLst/>
                        </a:rPr>
                        <a:t> by </a:t>
                      </a:r>
                      <a:r>
                        <a:rPr lang="nl-NL" sz="2400" dirty="0" err="1">
                          <a:effectLst/>
                        </a:rPr>
                        <a:t>the</a:t>
                      </a:r>
                      <a:r>
                        <a:rPr lang="nl-NL" sz="2400" dirty="0">
                          <a:effectLst/>
                        </a:rPr>
                        <a:t> </a:t>
                      </a:r>
                      <a:r>
                        <a:rPr lang="nl-NL" sz="2400" dirty="0" smtClean="0">
                          <a:effectLst/>
                        </a:rPr>
                        <a:t>NWO board</a:t>
                      </a:r>
                      <a:endParaRPr lang="nl-NL"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36195" marR="36195" marT="36195" marB="36195" anchor="ctr"/>
                </a:tc>
                <a:extLst>
                  <a:ext uri="{0D108BD9-81ED-4DB2-BD59-A6C34878D82A}">
                    <a16:rowId xmlns:a16="http://schemas.microsoft.com/office/drawing/2014/main" val="820231253"/>
                  </a:ext>
                </a:extLst>
              </a:tr>
              <a:tr h="451437">
                <a:tc>
                  <a:txBody>
                    <a:bodyPr/>
                    <a:lstStyle/>
                    <a:p>
                      <a:pPr>
                        <a:lnSpc>
                          <a:spcPct val="100000"/>
                        </a:lnSpc>
                        <a:spcAft>
                          <a:spcPts val="0"/>
                        </a:spcAft>
                      </a:pPr>
                      <a:r>
                        <a:rPr lang="en-GB" sz="2400" dirty="0">
                          <a:effectLst/>
                          <a:uFill>
                            <a:solidFill>
                              <a:srgbClr val="808080"/>
                            </a:solidFill>
                          </a:uFill>
                        </a:rPr>
                        <a:t>No more than 6 months after the date of the formal award decision </a:t>
                      </a:r>
                      <a:endParaRPr lang="nl-NL" sz="3600" dirty="0">
                        <a:solidFill>
                          <a:srgbClr val="000000"/>
                        </a:solidFill>
                        <a:effectLst/>
                        <a:uFill>
                          <a:solidFill>
                            <a:srgbClr val="808080"/>
                          </a:solidFill>
                        </a:uFill>
                        <a:latin typeface="Calibri" panose="020F0502020204030204" pitchFamily="34" charset="0"/>
                        <a:ea typeface="Times New Roman" panose="02020603050405020304" pitchFamily="18" charset="0"/>
                        <a:cs typeface="Verdana" panose="020B0604030504040204" pitchFamily="34" charset="0"/>
                      </a:endParaRPr>
                    </a:p>
                  </a:txBody>
                  <a:tcPr marL="36195" marR="36195" marT="36195" marB="36195" anchor="ctr"/>
                </a:tc>
                <a:tc>
                  <a:txBody>
                    <a:bodyPr/>
                    <a:lstStyle/>
                    <a:p>
                      <a:pPr>
                        <a:lnSpc>
                          <a:spcPct val="100000"/>
                        </a:lnSpc>
                        <a:spcAft>
                          <a:spcPts val="0"/>
                        </a:spcAft>
                      </a:pPr>
                      <a:r>
                        <a:rPr lang="en-US" sz="2400" dirty="0">
                          <a:effectLst/>
                          <a:uFill>
                            <a:solidFill>
                              <a:srgbClr val="808080"/>
                            </a:solidFill>
                          </a:uFill>
                        </a:rPr>
                        <a:t>Starting date of the project </a:t>
                      </a:r>
                      <a:endParaRPr lang="nl-NL" sz="3600" dirty="0">
                        <a:solidFill>
                          <a:srgbClr val="000000"/>
                        </a:solidFill>
                        <a:effectLst/>
                        <a:uFill>
                          <a:solidFill>
                            <a:srgbClr val="808080"/>
                          </a:solidFill>
                        </a:uFill>
                        <a:latin typeface="Calibri" panose="020F0502020204030204" pitchFamily="34" charset="0"/>
                        <a:ea typeface="Times New Roman" panose="02020603050405020304" pitchFamily="18" charset="0"/>
                        <a:cs typeface="Verdana" panose="020B0604030504040204" pitchFamily="34" charset="0"/>
                      </a:endParaRPr>
                    </a:p>
                  </a:txBody>
                  <a:tcPr marL="36195" marR="36195" marT="36195" marB="36195" anchor="ctr"/>
                </a:tc>
                <a:extLst>
                  <a:ext uri="{0D108BD9-81ED-4DB2-BD59-A6C34878D82A}">
                    <a16:rowId xmlns:a16="http://schemas.microsoft.com/office/drawing/2014/main" val="3652412695"/>
                  </a:ext>
                </a:extLst>
              </a:tr>
            </a:tbl>
          </a:graphicData>
        </a:graphic>
      </p:graphicFrame>
    </p:spTree>
    <p:extLst>
      <p:ext uri="{BB962C8B-B14F-4D97-AF65-F5344CB8AC3E}">
        <p14:creationId xmlns:p14="http://schemas.microsoft.com/office/powerpoint/2010/main" val="42313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Workshops</a:t>
            </a:r>
            <a:endParaRPr lang="nl-NL" b="1" dirty="0"/>
          </a:p>
        </p:txBody>
      </p:sp>
      <p:sp>
        <p:nvSpPr>
          <p:cNvPr id="6" name="Tijdelijke aanduiding voor dianummer 5"/>
          <p:cNvSpPr>
            <a:spLocks noGrp="1"/>
          </p:cNvSpPr>
          <p:nvPr>
            <p:ph type="sldNum" sz="quarter" idx="12"/>
          </p:nvPr>
        </p:nvSpPr>
        <p:spPr/>
        <p:txBody>
          <a:bodyPr/>
          <a:lstStyle/>
          <a:p>
            <a:fld id="{D7B5DC5B-6873-43DB-ADC7-B15ACCE0DFDB}" type="slidenum">
              <a:rPr lang="nl-NL" noProof="0" smtClean="0"/>
              <a:t>16</a:t>
            </a:fld>
            <a:endParaRPr lang="nl-NL" noProof="0"/>
          </a:p>
        </p:txBody>
      </p:sp>
      <p:sp>
        <p:nvSpPr>
          <p:cNvPr id="8" name="Tijdelijke aanduiding voor verticale tekst 2"/>
          <p:cNvSpPr>
            <a:spLocks noGrp="1"/>
          </p:cNvSpPr>
          <p:nvPr>
            <p:ph type="body" orient="vert" idx="1"/>
          </p:nvPr>
        </p:nvSpPr>
        <p:spPr>
          <a:xfrm>
            <a:off x="899998" y="1484446"/>
            <a:ext cx="8897573" cy="4501069"/>
          </a:xfrm>
        </p:spPr>
        <p:txBody>
          <a:bodyPr/>
          <a:lstStyle/>
          <a:p>
            <a:pPr marL="0" indent="0">
              <a:buNone/>
            </a:pPr>
            <a:r>
              <a:rPr lang="nl-NL" b="1" dirty="0" smtClean="0">
                <a:solidFill>
                  <a:schemeClr val="accent1"/>
                </a:solidFill>
              </a:rPr>
              <a:t>2 x 2,5 </a:t>
            </a:r>
            <a:r>
              <a:rPr lang="nl-NL" b="1" dirty="0" err="1" smtClean="0">
                <a:solidFill>
                  <a:schemeClr val="accent1"/>
                </a:solidFill>
              </a:rPr>
              <a:t>day</a:t>
            </a:r>
            <a:endParaRPr lang="nl-NL" b="1" dirty="0">
              <a:solidFill>
                <a:schemeClr val="accent1"/>
              </a:solidFill>
            </a:endParaRPr>
          </a:p>
          <a:p>
            <a:pPr lvl="1"/>
            <a:r>
              <a:rPr lang="nl-NL" b="1" dirty="0" err="1" smtClean="0"/>
              <a:t>Apply</a:t>
            </a:r>
            <a:r>
              <a:rPr lang="nl-NL" dirty="0" smtClean="0"/>
              <a:t> </a:t>
            </a:r>
            <a:r>
              <a:rPr lang="nl-NL" dirty="0" err="1" smtClean="0"/>
              <a:t>for</a:t>
            </a:r>
            <a:r>
              <a:rPr lang="nl-NL" dirty="0" smtClean="0"/>
              <a:t> </a:t>
            </a:r>
            <a:r>
              <a:rPr lang="nl-NL" dirty="0" err="1" smtClean="0"/>
              <a:t>participation</a:t>
            </a:r>
            <a:r>
              <a:rPr lang="nl-NL" dirty="0" smtClean="0"/>
              <a:t> (</a:t>
            </a:r>
            <a:r>
              <a:rPr lang="nl-NL" b="1" dirty="0" err="1" smtClean="0"/>
              <a:t>ultimately</a:t>
            </a:r>
            <a:r>
              <a:rPr lang="nl-NL" b="1" dirty="0" smtClean="0"/>
              <a:t> 24 November 2023</a:t>
            </a:r>
            <a:r>
              <a:rPr lang="nl-NL" dirty="0" smtClean="0"/>
              <a:t>)</a:t>
            </a:r>
          </a:p>
          <a:p>
            <a:pPr lvl="1"/>
            <a:r>
              <a:rPr lang="nl-NL" b="1" dirty="0" err="1" smtClean="0"/>
              <a:t>One</a:t>
            </a:r>
            <a:r>
              <a:rPr lang="nl-NL" b="1" dirty="0" smtClean="0"/>
              <a:t> </a:t>
            </a:r>
            <a:r>
              <a:rPr lang="nl-NL" b="1" dirty="0" err="1" smtClean="0"/>
              <a:t>representative</a:t>
            </a:r>
            <a:r>
              <a:rPr lang="nl-NL" b="1" dirty="0" smtClean="0"/>
              <a:t> </a:t>
            </a:r>
            <a:r>
              <a:rPr lang="nl-NL" dirty="0" smtClean="0"/>
              <a:t>per </a:t>
            </a:r>
            <a:r>
              <a:rPr lang="nl-NL" dirty="0" err="1" smtClean="0"/>
              <a:t>organisation</a:t>
            </a:r>
            <a:r>
              <a:rPr lang="nl-NL" dirty="0" smtClean="0"/>
              <a:t> </a:t>
            </a:r>
          </a:p>
          <a:p>
            <a:pPr lvl="1"/>
            <a:r>
              <a:rPr lang="nl-NL" dirty="0" smtClean="0"/>
              <a:t>9-11 </a:t>
            </a:r>
            <a:r>
              <a:rPr lang="nl-NL" dirty="0" err="1" smtClean="0"/>
              <a:t>January</a:t>
            </a:r>
            <a:r>
              <a:rPr lang="nl-NL" dirty="0" smtClean="0"/>
              <a:t> and 5-7 </a:t>
            </a:r>
            <a:r>
              <a:rPr lang="nl-NL" dirty="0" err="1" smtClean="0"/>
              <a:t>February</a:t>
            </a:r>
            <a:r>
              <a:rPr lang="nl-NL" dirty="0" smtClean="0"/>
              <a:t> 2024</a:t>
            </a:r>
          </a:p>
          <a:p>
            <a:pPr lvl="1"/>
            <a:r>
              <a:rPr lang="nl-NL" dirty="0" smtClean="0"/>
              <a:t>No </a:t>
            </a:r>
            <a:r>
              <a:rPr lang="nl-NL" dirty="0" err="1" smtClean="0"/>
              <a:t>guarantee</a:t>
            </a:r>
            <a:r>
              <a:rPr lang="nl-NL" dirty="0" smtClean="0"/>
              <a:t> </a:t>
            </a:r>
            <a:r>
              <a:rPr lang="nl-NL" dirty="0" err="1" smtClean="0"/>
              <a:t>for</a:t>
            </a:r>
            <a:r>
              <a:rPr lang="nl-NL" dirty="0" smtClean="0"/>
              <a:t> funding, but…</a:t>
            </a:r>
          </a:p>
          <a:p>
            <a:pPr lvl="1"/>
            <a:r>
              <a:rPr lang="nl-NL" dirty="0" err="1" smtClean="0"/>
              <a:t>Join</a:t>
            </a:r>
            <a:r>
              <a:rPr lang="nl-NL" dirty="0" smtClean="0"/>
              <a:t> if you want </a:t>
            </a:r>
            <a:r>
              <a:rPr lang="nl-NL" dirty="0" err="1" smtClean="0"/>
              <a:t>to</a:t>
            </a:r>
            <a:r>
              <a:rPr lang="nl-NL" dirty="0" smtClean="0"/>
              <a:t> </a:t>
            </a:r>
            <a:r>
              <a:rPr lang="nl-NL" dirty="0" err="1" smtClean="0"/>
              <a:t>be</a:t>
            </a:r>
            <a:r>
              <a:rPr lang="nl-NL" dirty="0" smtClean="0"/>
              <a:t> in and want </a:t>
            </a:r>
            <a:r>
              <a:rPr lang="nl-NL" dirty="0" err="1" smtClean="0"/>
              <a:t>to</a:t>
            </a:r>
            <a:r>
              <a:rPr lang="nl-NL" dirty="0" smtClean="0"/>
              <a:t> help </a:t>
            </a:r>
            <a:r>
              <a:rPr lang="nl-NL" dirty="0" err="1" smtClean="0"/>
              <a:t>shape</a:t>
            </a:r>
            <a:r>
              <a:rPr lang="nl-NL" dirty="0" smtClean="0"/>
              <a:t> </a:t>
            </a:r>
            <a:r>
              <a:rPr lang="nl-NL" dirty="0" err="1" smtClean="0"/>
              <a:t>the</a:t>
            </a:r>
            <a:r>
              <a:rPr lang="nl-NL" dirty="0" smtClean="0"/>
              <a:t> project</a:t>
            </a:r>
          </a:p>
          <a:p>
            <a:pPr lvl="1"/>
            <a:r>
              <a:rPr lang="nl-NL" dirty="0" smtClean="0"/>
              <a:t>Partners </a:t>
            </a:r>
            <a:r>
              <a:rPr lang="nl-NL" dirty="0" err="1" smtClean="0"/>
              <a:t>may</a:t>
            </a:r>
            <a:r>
              <a:rPr lang="nl-NL" dirty="0" smtClean="0"/>
              <a:t> </a:t>
            </a:r>
            <a:r>
              <a:rPr lang="nl-NL" dirty="0" err="1" smtClean="0"/>
              <a:t>join</a:t>
            </a:r>
            <a:r>
              <a:rPr lang="nl-NL" dirty="0" smtClean="0"/>
              <a:t> later </a:t>
            </a:r>
            <a:r>
              <a:rPr lang="nl-NL" dirty="0" err="1" smtClean="0"/>
              <a:t>during</a:t>
            </a:r>
            <a:r>
              <a:rPr lang="nl-NL" dirty="0" smtClean="0"/>
              <a:t> </a:t>
            </a:r>
            <a:r>
              <a:rPr lang="nl-NL" dirty="0" err="1" smtClean="0"/>
              <a:t>writing</a:t>
            </a:r>
            <a:r>
              <a:rPr lang="nl-NL" dirty="0" smtClean="0"/>
              <a:t> </a:t>
            </a:r>
            <a:r>
              <a:rPr lang="nl-NL" dirty="0" err="1" smtClean="0"/>
              <a:t>process</a:t>
            </a:r>
            <a:r>
              <a:rPr lang="nl-NL" dirty="0" smtClean="0"/>
              <a:t>, but </a:t>
            </a:r>
            <a:r>
              <a:rPr lang="nl-NL" dirty="0" err="1" smtClean="0"/>
              <a:t>only</a:t>
            </a:r>
            <a:r>
              <a:rPr lang="nl-NL" dirty="0" smtClean="0"/>
              <a:t> on </a:t>
            </a:r>
            <a:r>
              <a:rPr lang="nl-NL" dirty="0" err="1" smtClean="0"/>
              <a:t>invitation</a:t>
            </a:r>
            <a:r>
              <a:rPr lang="nl-NL" dirty="0" smtClean="0"/>
              <a:t> of </a:t>
            </a:r>
            <a:r>
              <a:rPr lang="nl-NL" dirty="0" err="1" smtClean="0"/>
              <a:t>the</a:t>
            </a:r>
            <a:r>
              <a:rPr lang="nl-NL" dirty="0" smtClean="0"/>
              <a:t> consortium</a:t>
            </a:r>
          </a:p>
          <a:p>
            <a:pPr lvl="1"/>
            <a:r>
              <a:rPr lang="nl-NL" dirty="0" smtClean="0"/>
              <a:t>Procedure </a:t>
            </a:r>
            <a:r>
              <a:rPr lang="nl-NL" dirty="0" err="1"/>
              <a:t>will</a:t>
            </a:r>
            <a:r>
              <a:rPr lang="nl-NL" dirty="0"/>
              <a:t> </a:t>
            </a:r>
            <a:r>
              <a:rPr lang="nl-NL" dirty="0" err="1"/>
              <a:t>be</a:t>
            </a:r>
            <a:r>
              <a:rPr lang="nl-NL" dirty="0"/>
              <a:t> </a:t>
            </a:r>
            <a:r>
              <a:rPr lang="nl-NL" dirty="0" err="1"/>
              <a:t>guided</a:t>
            </a:r>
            <a:r>
              <a:rPr lang="nl-NL" dirty="0"/>
              <a:t> by professional moderators and </a:t>
            </a:r>
            <a:r>
              <a:rPr lang="nl-NL" dirty="0" err="1"/>
              <a:t>independant</a:t>
            </a:r>
            <a:r>
              <a:rPr lang="nl-NL" dirty="0"/>
              <a:t> experts in </a:t>
            </a:r>
            <a:r>
              <a:rPr lang="nl-NL" dirty="0" err="1"/>
              <a:t>the</a:t>
            </a:r>
            <a:r>
              <a:rPr lang="nl-NL" dirty="0"/>
              <a:t> field  </a:t>
            </a:r>
          </a:p>
          <a:p>
            <a:pPr lvl="1"/>
            <a:endParaRPr lang="nl-NL" dirty="0" smtClean="0"/>
          </a:p>
          <a:p>
            <a:pPr marL="0" lvl="1" indent="0">
              <a:buClr>
                <a:schemeClr val="accent1"/>
              </a:buClr>
              <a:buNone/>
            </a:pPr>
            <a:r>
              <a:rPr lang="nl-NL" b="1" dirty="0" err="1">
                <a:solidFill>
                  <a:schemeClr val="accent1"/>
                </a:solidFill>
              </a:rPr>
              <a:t>Leadership</a:t>
            </a:r>
            <a:endParaRPr lang="nl-NL" b="1" dirty="0">
              <a:solidFill>
                <a:schemeClr val="accent1"/>
              </a:solidFill>
            </a:endParaRPr>
          </a:p>
          <a:p>
            <a:pPr lvl="1"/>
            <a:r>
              <a:rPr lang="nl-NL" dirty="0" err="1" smtClean="0"/>
              <a:t>Two</a:t>
            </a:r>
            <a:r>
              <a:rPr lang="nl-NL" dirty="0" smtClean="0"/>
              <a:t> persons</a:t>
            </a:r>
            <a:r>
              <a:rPr lang="nl-NL" dirty="0"/>
              <a:t>: project leader and </a:t>
            </a:r>
            <a:r>
              <a:rPr lang="nl-NL" dirty="0" err="1"/>
              <a:t>technical</a:t>
            </a:r>
            <a:r>
              <a:rPr lang="nl-NL" dirty="0"/>
              <a:t> manager </a:t>
            </a:r>
            <a:endParaRPr lang="nl-NL" dirty="0" smtClean="0"/>
          </a:p>
          <a:p>
            <a:pPr lvl="1"/>
            <a:r>
              <a:rPr lang="nl-NL" dirty="0" smtClean="0"/>
              <a:t>Consortium </a:t>
            </a:r>
            <a:r>
              <a:rPr lang="nl-NL" dirty="0" err="1" smtClean="0"/>
              <a:t>will</a:t>
            </a:r>
            <a:r>
              <a:rPr lang="nl-NL" dirty="0" smtClean="0"/>
              <a:t> </a:t>
            </a:r>
            <a:r>
              <a:rPr lang="nl-NL" dirty="0" err="1" smtClean="0"/>
              <a:t>choose</a:t>
            </a:r>
            <a:r>
              <a:rPr lang="nl-NL" dirty="0" smtClean="0"/>
              <a:t> </a:t>
            </a:r>
            <a:r>
              <a:rPr lang="nl-NL" dirty="0" err="1" smtClean="0"/>
              <a:t>leadership</a:t>
            </a:r>
            <a:r>
              <a:rPr lang="nl-NL" dirty="0" smtClean="0"/>
              <a:t> </a:t>
            </a:r>
            <a:r>
              <a:rPr lang="nl-NL" dirty="0" err="1" smtClean="0"/>
              <a:t>during</a:t>
            </a:r>
            <a:r>
              <a:rPr lang="nl-NL" dirty="0" smtClean="0"/>
              <a:t> 1st workshop </a:t>
            </a:r>
            <a:r>
              <a:rPr lang="nl-NL" dirty="0" err="1" smtClean="0"/>
              <a:t>from</a:t>
            </a:r>
            <a:r>
              <a:rPr lang="nl-NL" dirty="0" smtClean="0"/>
              <a:t> </a:t>
            </a:r>
            <a:r>
              <a:rPr lang="nl-NL" dirty="0" err="1" smtClean="0"/>
              <a:t>attendants</a:t>
            </a:r>
            <a:endParaRPr lang="nl-NL" dirty="0" smtClean="0"/>
          </a:p>
          <a:p>
            <a:pPr lvl="1"/>
            <a:r>
              <a:rPr lang="nl-NL" dirty="0" err="1" smtClean="0"/>
              <a:t>Optional</a:t>
            </a:r>
            <a:r>
              <a:rPr lang="nl-NL" dirty="0" smtClean="0"/>
              <a:t>: </a:t>
            </a:r>
            <a:r>
              <a:rPr lang="nl-NL" dirty="0" err="1" smtClean="0"/>
              <a:t>task</a:t>
            </a:r>
            <a:r>
              <a:rPr lang="nl-NL" dirty="0" smtClean="0"/>
              <a:t> leads</a:t>
            </a:r>
          </a:p>
        </p:txBody>
      </p:sp>
    </p:spTree>
    <p:extLst>
      <p:ext uri="{BB962C8B-B14F-4D97-AF65-F5344CB8AC3E}">
        <p14:creationId xmlns:p14="http://schemas.microsoft.com/office/powerpoint/2010/main" val="46656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err="1" smtClean="0"/>
              <a:t>What</a:t>
            </a:r>
            <a:r>
              <a:rPr lang="nl-NL" dirty="0" smtClean="0"/>
              <a:t> </a:t>
            </a:r>
            <a:r>
              <a:rPr lang="nl-NL" dirty="0" err="1" smtClean="0"/>
              <a:t>can</a:t>
            </a:r>
            <a:r>
              <a:rPr lang="nl-NL" dirty="0" smtClean="0"/>
              <a:t> </a:t>
            </a:r>
            <a:r>
              <a:rPr lang="nl-NL" dirty="0" err="1" smtClean="0"/>
              <a:t>be</a:t>
            </a:r>
            <a:r>
              <a:rPr lang="nl-NL" dirty="0" smtClean="0"/>
              <a:t> </a:t>
            </a:r>
            <a:r>
              <a:rPr lang="nl-NL" dirty="0" err="1" smtClean="0"/>
              <a:t>applied</a:t>
            </a:r>
            <a:r>
              <a:rPr lang="nl-NL" dirty="0" smtClean="0"/>
              <a:t> </a:t>
            </a:r>
            <a:r>
              <a:rPr lang="nl-NL" dirty="0" err="1" smtClean="0"/>
              <a:t>for</a:t>
            </a:r>
            <a:r>
              <a:rPr lang="nl-NL" dirty="0" smtClean="0"/>
              <a:t>?</a:t>
            </a:r>
            <a:endParaRPr lang="nl-NL" dirty="0"/>
          </a:p>
        </p:txBody>
      </p:sp>
      <p:sp>
        <p:nvSpPr>
          <p:cNvPr id="5" name="Tijdelijke aanduiding voor verticale tekst 4"/>
          <p:cNvSpPr>
            <a:spLocks noGrp="1"/>
          </p:cNvSpPr>
          <p:nvPr>
            <p:ph type="body" orient="vert" idx="1"/>
          </p:nvPr>
        </p:nvSpPr>
        <p:spPr/>
        <p:txBody>
          <a:bodyPr/>
          <a:lstStyle/>
          <a:p>
            <a:pPr marL="0" indent="0">
              <a:buNone/>
            </a:pPr>
            <a:r>
              <a:rPr lang="nl-NL" sz="2000" b="1" dirty="0" err="1" smtClean="0">
                <a:solidFill>
                  <a:schemeClr val="accent1"/>
                </a:solidFill>
              </a:rPr>
              <a:t>Available</a:t>
            </a:r>
            <a:r>
              <a:rPr lang="nl-NL" sz="2000" b="1" dirty="0" smtClean="0">
                <a:solidFill>
                  <a:schemeClr val="accent1"/>
                </a:solidFill>
              </a:rPr>
              <a:t> NWO/</a:t>
            </a:r>
            <a:r>
              <a:rPr lang="nl-NL" sz="2000" b="1" dirty="0" err="1" smtClean="0">
                <a:solidFill>
                  <a:schemeClr val="accent1"/>
                </a:solidFill>
              </a:rPr>
              <a:t>Growth</a:t>
            </a:r>
            <a:r>
              <a:rPr lang="nl-NL" sz="2000" b="1" dirty="0" smtClean="0">
                <a:solidFill>
                  <a:schemeClr val="accent1"/>
                </a:solidFill>
              </a:rPr>
              <a:t> Fund </a:t>
            </a:r>
            <a:r>
              <a:rPr lang="nl-NL" sz="2000" b="1" dirty="0">
                <a:solidFill>
                  <a:schemeClr val="accent1"/>
                </a:solidFill>
              </a:rPr>
              <a:t>budget:  </a:t>
            </a:r>
            <a:r>
              <a:rPr lang="nl-NL" dirty="0">
                <a:solidFill>
                  <a:schemeClr val="tx1"/>
                </a:solidFill>
              </a:rPr>
              <a:t>€ </a:t>
            </a:r>
            <a:r>
              <a:rPr lang="en-US" dirty="0" smtClean="0"/>
              <a:t>34.512.627</a:t>
            </a:r>
            <a:r>
              <a:rPr lang="nl-NL" dirty="0" smtClean="0">
                <a:solidFill>
                  <a:schemeClr val="tx1"/>
                </a:solidFill>
              </a:rPr>
              <a:t>, </a:t>
            </a:r>
            <a:r>
              <a:rPr lang="nl-NL" b="1" dirty="0" err="1">
                <a:solidFill>
                  <a:schemeClr val="tx1"/>
                </a:solidFill>
              </a:rPr>
              <a:t>for</a:t>
            </a:r>
            <a:r>
              <a:rPr lang="nl-NL" b="1" dirty="0">
                <a:solidFill>
                  <a:schemeClr val="tx1"/>
                </a:solidFill>
              </a:rPr>
              <a:t> </a:t>
            </a:r>
            <a:r>
              <a:rPr lang="nl-NL" b="1" dirty="0" err="1">
                <a:solidFill>
                  <a:schemeClr val="tx1"/>
                </a:solidFill>
              </a:rPr>
              <a:t>one</a:t>
            </a:r>
            <a:r>
              <a:rPr lang="nl-NL" b="1" dirty="0">
                <a:solidFill>
                  <a:schemeClr val="tx1"/>
                </a:solidFill>
              </a:rPr>
              <a:t> </a:t>
            </a:r>
            <a:r>
              <a:rPr lang="nl-NL" b="1" dirty="0" err="1" smtClean="0">
                <a:solidFill>
                  <a:schemeClr val="tx1"/>
                </a:solidFill>
              </a:rPr>
              <a:t>proposal</a:t>
            </a:r>
            <a:r>
              <a:rPr lang="nl-NL" b="1" dirty="0" smtClean="0">
                <a:solidFill>
                  <a:schemeClr val="tx1"/>
                </a:solidFill>
              </a:rPr>
              <a:t> maximum</a:t>
            </a:r>
          </a:p>
          <a:p>
            <a:pPr marL="0" indent="0">
              <a:buNone/>
            </a:pPr>
            <a:r>
              <a:rPr lang="nl-NL" dirty="0"/>
              <a:t>	</a:t>
            </a:r>
            <a:endParaRPr lang="nl-NL" dirty="0" smtClean="0"/>
          </a:p>
          <a:p>
            <a:pPr marL="0" indent="0">
              <a:buNone/>
            </a:pPr>
            <a:endParaRPr lang="nl-NL" dirty="0"/>
          </a:p>
          <a:p>
            <a:pPr marL="0" indent="0">
              <a:buNone/>
            </a:pPr>
            <a:r>
              <a:rPr lang="nl-NL" sz="2000" b="1" dirty="0" smtClean="0">
                <a:solidFill>
                  <a:schemeClr val="accent1"/>
                </a:solidFill>
              </a:rPr>
              <a:t>Funding other </a:t>
            </a:r>
            <a:r>
              <a:rPr lang="nl-NL" sz="2000" b="1" dirty="0" err="1">
                <a:solidFill>
                  <a:schemeClr val="accent1"/>
                </a:solidFill>
              </a:rPr>
              <a:t>than</a:t>
            </a:r>
            <a:r>
              <a:rPr lang="nl-NL" sz="2000" b="1" dirty="0">
                <a:solidFill>
                  <a:schemeClr val="accent1"/>
                </a:solidFill>
              </a:rPr>
              <a:t> by </a:t>
            </a:r>
            <a:r>
              <a:rPr lang="nl-NL" sz="2000" b="1" dirty="0" smtClean="0">
                <a:solidFill>
                  <a:schemeClr val="accent1"/>
                </a:solidFill>
              </a:rPr>
              <a:t>NWO</a:t>
            </a:r>
            <a:endParaRPr lang="nl-NL" sz="2000" b="1" dirty="0">
              <a:solidFill>
                <a:schemeClr val="tx1"/>
              </a:solidFill>
            </a:endParaRPr>
          </a:p>
          <a:p>
            <a:r>
              <a:rPr lang="nl-NL" b="1" dirty="0" err="1">
                <a:solidFill>
                  <a:schemeClr val="tx1"/>
                </a:solidFill>
              </a:rPr>
              <a:t>Minimal</a:t>
            </a:r>
            <a:r>
              <a:rPr lang="nl-NL" b="1" dirty="0">
                <a:solidFill>
                  <a:schemeClr val="tx1"/>
                </a:solidFill>
              </a:rPr>
              <a:t> 30% </a:t>
            </a:r>
            <a:r>
              <a:rPr lang="nl-NL" dirty="0">
                <a:solidFill>
                  <a:schemeClr val="tx1"/>
                </a:solidFill>
              </a:rPr>
              <a:t>of </a:t>
            </a:r>
            <a:r>
              <a:rPr lang="nl-NL" dirty="0" err="1">
                <a:solidFill>
                  <a:schemeClr val="tx1"/>
                </a:solidFill>
              </a:rPr>
              <a:t>the</a:t>
            </a:r>
            <a:r>
              <a:rPr lang="nl-NL" dirty="0">
                <a:solidFill>
                  <a:schemeClr val="tx1"/>
                </a:solidFill>
              </a:rPr>
              <a:t> </a:t>
            </a:r>
            <a:r>
              <a:rPr lang="nl-NL" dirty="0" err="1">
                <a:solidFill>
                  <a:schemeClr val="tx1"/>
                </a:solidFill>
              </a:rPr>
              <a:t>total</a:t>
            </a:r>
            <a:r>
              <a:rPr lang="nl-NL" dirty="0">
                <a:solidFill>
                  <a:schemeClr val="tx1"/>
                </a:solidFill>
              </a:rPr>
              <a:t> project budget</a:t>
            </a:r>
          </a:p>
          <a:p>
            <a:r>
              <a:rPr lang="en-GB" b="1" dirty="0" smtClean="0">
                <a:solidFill>
                  <a:schemeClr val="tx1"/>
                </a:solidFill>
              </a:rPr>
              <a:t>Co-funding</a:t>
            </a:r>
            <a:r>
              <a:rPr lang="en-GB" b="1" dirty="0">
                <a:solidFill>
                  <a:schemeClr val="tx1"/>
                </a:solidFill>
              </a:rPr>
              <a:t>: </a:t>
            </a:r>
            <a:r>
              <a:rPr lang="en-GB" dirty="0">
                <a:solidFill>
                  <a:schemeClr val="tx1"/>
                </a:solidFill>
              </a:rPr>
              <a:t>in cash (excl. Dutch VAT) or in-kind co-funding by businesses and civil society organisations </a:t>
            </a:r>
          </a:p>
          <a:p>
            <a:pPr lvl="0"/>
            <a:r>
              <a:rPr lang="en-GB" dirty="0" smtClean="0">
                <a:solidFill>
                  <a:schemeClr val="tx1"/>
                </a:solidFill>
              </a:rPr>
              <a:t>The </a:t>
            </a:r>
            <a:r>
              <a:rPr lang="en-GB" b="1" dirty="0">
                <a:solidFill>
                  <a:schemeClr val="tx1"/>
                </a:solidFill>
              </a:rPr>
              <a:t>own </a:t>
            </a:r>
            <a:r>
              <a:rPr lang="en-GB" b="1" dirty="0" smtClean="0">
                <a:solidFill>
                  <a:schemeClr val="tx1"/>
                </a:solidFill>
              </a:rPr>
              <a:t>contribution from businesses </a:t>
            </a:r>
            <a:r>
              <a:rPr lang="en-GB" b="1" dirty="0">
                <a:solidFill>
                  <a:schemeClr val="tx1"/>
                </a:solidFill>
              </a:rPr>
              <a:t>and civil society </a:t>
            </a:r>
            <a:r>
              <a:rPr lang="en-GB" b="1" dirty="0" smtClean="0">
                <a:solidFill>
                  <a:schemeClr val="tx1"/>
                </a:solidFill>
              </a:rPr>
              <a:t>organisations</a:t>
            </a:r>
            <a:r>
              <a:rPr lang="en-GB" dirty="0" smtClean="0">
                <a:solidFill>
                  <a:schemeClr val="tx1"/>
                </a:solidFill>
              </a:rPr>
              <a:t> (i.e. the non-funded part of their subsidized costs (60%))</a:t>
            </a:r>
          </a:p>
          <a:p>
            <a:endParaRPr lang="nl-NL" dirty="0" smtClean="0">
              <a:solidFill>
                <a:schemeClr val="tx1"/>
              </a:solidFill>
            </a:endParaRPr>
          </a:p>
          <a:p>
            <a:pPr marL="0" indent="0">
              <a:buNone/>
            </a:pPr>
            <a:r>
              <a:rPr lang="nl-NL" dirty="0" err="1" smtClean="0">
                <a:solidFill>
                  <a:schemeClr val="tx1"/>
                </a:solidFill>
              </a:rPr>
              <a:t>Minimal</a:t>
            </a:r>
            <a:r>
              <a:rPr lang="nl-NL" dirty="0" smtClean="0">
                <a:solidFill>
                  <a:schemeClr val="tx1"/>
                </a:solidFill>
              </a:rPr>
              <a:t> 50% of </a:t>
            </a:r>
            <a:r>
              <a:rPr lang="nl-NL" dirty="0" err="1" smtClean="0">
                <a:solidFill>
                  <a:schemeClr val="tx1"/>
                </a:solidFill>
              </a:rPr>
              <a:t>the</a:t>
            </a:r>
            <a:r>
              <a:rPr lang="nl-NL" dirty="0" smtClean="0">
                <a:solidFill>
                  <a:schemeClr val="tx1"/>
                </a:solidFill>
              </a:rPr>
              <a:t> NWO/</a:t>
            </a:r>
            <a:r>
              <a:rPr lang="nl-NL" dirty="0" err="1" smtClean="0">
                <a:solidFill>
                  <a:schemeClr val="tx1"/>
                </a:solidFill>
              </a:rPr>
              <a:t>Growth</a:t>
            </a:r>
            <a:r>
              <a:rPr lang="nl-NL" dirty="0" smtClean="0">
                <a:solidFill>
                  <a:schemeClr val="tx1"/>
                </a:solidFill>
              </a:rPr>
              <a:t> Fund budget should go </a:t>
            </a:r>
            <a:r>
              <a:rPr lang="nl-NL" dirty="0" err="1" smtClean="0">
                <a:solidFill>
                  <a:schemeClr val="tx1"/>
                </a:solidFill>
              </a:rPr>
              <a:t>to</a:t>
            </a:r>
            <a:r>
              <a:rPr lang="nl-NL" dirty="0" smtClean="0">
                <a:solidFill>
                  <a:schemeClr val="tx1"/>
                </a:solidFill>
              </a:rPr>
              <a:t> research </a:t>
            </a:r>
            <a:r>
              <a:rPr lang="nl-NL" dirty="0" err="1" smtClean="0">
                <a:solidFill>
                  <a:schemeClr val="tx1"/>
                </a:solidFill>
              </a:rPr>
              <a:t>organisations</a:t>
            </a:r>
            <a:r>
              <a:rPr lang="nl-NL" dirty="0" smtClean="0">
                <a:solidFill>
                  <a:schemeClr val="tx1"/>
                </a:solidFill>
              </a:rPr>
              <a:t> </a:t>
            </a:r>
            <a:endParaRPr lang="nl-NL" dirty="0">
              <a:solidFill>
                <a:schemeClr val="tx1"/>
              </a:solidFill>
            </a:endParaRPr>
          </a:p>
        </p:txBody>
      </p:sp>
    </p:spTree>
    <p:extLst>
      <p:ext uri="{BB962C8B-B14F-4D97-AF65-F5344CB8AC3E}">
        <p14:creationId xmlns:p14="http://schemas.microsoft.com/office/powerpoint/2010/main" val="403699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Who</a:t>
            </a:r>
            <a:r>
              <a:rPr lang="nl-NL" dirty="0" smtClean="0"/>
              <a:t> </a:t>
            </a:r>
            <a:r>
              <a:rPr lang="nl-NL" dirty="0" err="1" smtClean="0"/>
              <a:t>can</a:t>
            </a:r>
            <a:r>
              <a:rPr lang="nl-NL" dirty="0" smtClean="0"/>
              <a:t> </a:t>
            </a:r>
            <a:r>
              <a:rPr lang="nl-NL" dirty="0" err="1" smtClean="0"/>
              <a:t>apply</a:t>
            </a:r>
            <a:r>
              <a:rPr lang="nl-NL" dirty="0" smtClean="0"/>
              <a:t>/ consortium partners</a:t>
            </a:r>
            <a:endParaRPr lang="nl-NL" dirty="0"/>
          </a:p>
        </p:txBody>
      </p:sp>
      <p:sp>
        <p:nvSpPr>
          <p:cNvPr id="3" name="Tijdelijke aanduiding voor verticale tekst 2"/>
          <p:cNvSpPr>
            <a:spLocks noGrp="1"/>
          </p:cNvSpPr>
          <p:nvPr>
            <p:ph type="body" orient="vert" idx="1"/>
          </p:nvPr>
        </p:nvSpPr>
        <p:spPr>
          <a:xfrm>
            <a:off x="899998" y="1812425"/>
            <a:ext cx="10530217" cy="4501069"/>
          </a:xfrm>
        </p:spPr>
        <p:txBody>
          <a:bodyPr/>
          <a:lstStyle/>
          <a:p>
            <a:pPr marL="0" indent="0">
              <a:buNone/>
            </a:pPr>
            <a:r>
              <a:rPr lang="nl-NL" sz="2000" b="1" dirty="0" smtClean="0">
                <a:solidFill>
                  <a:schemeClr val="accent1"/>
                </a:solidFill>
              </a:rPr>
              <a:t>(Co-)</a:t>
            </a:r>
            <a:r>
              <a:rPr lang="nl-NL" sz="2000" b="1" dirty="0" err="1" smtClean="0">
                <a:solidFill>
                  <a:schemeClr val="accent1"/>
                </a:solidFill>
              </a:rPr>
              <a:t>applicants</a:t>
            </a:r>
            <a:endParaRPr lang="nl-NL" sz="2000" b="1" dirty="0">
              <a:solidFill>
                <a:schemeClr val="accent1"/>
              </a:solidFill>
            </a:endParaRPr>
          </a:p>
          <a:p>
            <a:pPr lvl="1"/>
            <a:r>
              <a:rPr lang="nl-NL" sz="2000" dirty="0" smtClean="0"/>
              <a:t>(Employees of) </a:t>
            </a:r>
            <a:r>
              <a:rPr lang="nl-NL" sz="2000" dirty="0" smtClean="0">
                <a:solidFill>
                  <a:schemeClr val="accent1"/>
                </a:solidFill>
              </a:rPr>
              <a:t>research </a:t>
            </a:r>
            <a:r>
              <a:rPr lang="nl-NL" sz="2000" dirty="0" err="1" smtClean="0">
                <a:solidFill>
                  <a:schemeClr val="accent1"/>
                </a:solidFill>
              </a:rPr>
              <a:t>organisations</a:t>
            </a:r>
            <a:r>
              <a:rPr lang="nl-NL" sz="2000" dirty="0" smtClean="0">
                <a:solidFill>
                  <a:schemeClr val="accent1"/>
                </a:solidFill>
              </a:rPr>
              <a:t> </a:t>
            </a:r>
            <a:r>
              <a:rPr lang="nl-NL" sz="2000" dirty="0" smtClean="0"/>
              <a:t>(NWO-</a:t>
            </a:r>
            <a:r>
              <a:rPr lang="nl-NL" sz="2000" dirty="0" err="1" smtClean="0"/>
              <a:t>acknowledged</a:t>
            </a:r>
            <a:r>
              <a:rPr lang="nl-NL" sz="2000" dirty="0" smtClean="0"/>
              <a:t> + </a:t>
            </a:r>
            <a:r>
              <a:rPr lang="nl-NL" sz="2000" dirty="0" err="1" smtClean="0"/>
              <a:t>univ</a:t>
            </a:r>
            <a:r>
              <a:rPr lang="nl-NL" sz="2000" dirty="0" smtClean="0"/>
              <a:t> app </a:t>
            </a:r>
            <a:r>
              <a:rPr lang="nl-NL" sz="2000" dirty="0" err="1" smtClean="0"/>
              <a:t>sc</a:t>
            </a:r>
            <a:r>
              <a:rPr lang="nl-NL" sz="2000" dirty="0" smtClean="0"/>
              <a:t> + TO2) </a:t>
            </a:r>
            <a:r>
              <a:rPr lang="nl-NL" sz="2000" dirty="0" smtClean="0">
                <a:solidFill>
                  <a:srgbClr val="FF0000"/>
                </a:solidFill>
              </a:rPr>
              <a:t>100% funding</a:t>
            </a:r>
            <a:endParaRPr lang="nl-NL" sz="2000" dirty="0">
              <a:solidFill>
                <a:srgbClr val="FF0000"/>
              </a:solidFill>
            </a:endParaRPr>
          </a:p>
          <a:p>
            <a:pPr lvl="1"/>
            <a:r>
              <a:rPr lang="nl-NL" sz="2000" dirty="0" smtClean="0"/>
              <a:t>(Employees of) </a:t>
            </a:r>
            <a:r>
              <a:rPr lang="nl-NL" sz="2000" dirty="0" err="1" smtClean="0"/>
              <a:t>businesses</a:t>
            </a:r>
            <a:r>
              <a:rPr lang="nl-NL" sz="2000" dirty="0" smtClean="0"/>
              <a:t> and other public and private </a:t>
            </a:r>
            <a:r>
              <a:rPr lang="nl-NL" sz="2000" dirty="0" err="1" smtClean="0"/>
              <a:t>organisations</a:t>
            </a:r>
            <a:r>
              <a:rPr lang="nl-NL" sz="2000" dirty="0" smtClean="0"/>
              <a:t> (</a:t>
            </a:r>
            <a:r>
              <a:rPr lang="nl-NL" sz="2000" dirty="0" smtClean="0">
                <a:solidFill>
                  <a:schemeClr val="accent1"/>
                </a:solidFill>
              </a:rPr>
              <a:t>companies and </a:t>
            </a:r>
            <a:r>
              <a:rPr lang="nl-NL" sz="2000" dirty="0" err="1" smtClean="0">
                <a:solidFill>
                  <a:schemeClr val="accent1"/>
                </a:solidFill>
              </a:rPr>
              <a:t>societal</a:t>
            </a:r>
            <a:r>
              <a:rPr lang="nl-NL" sz="2000" dirty="0" smtClean="0">
                <a:solidFill>
                  <a:schemeClr val="accent1"/>
                </a:solidFill>
              </a:rPr>
              <a:t> </a:t>
            </a:r>
            <a:r>
              <a:rPr lang="nl-NL" sz="2000" dirty="0" err="1" smtClean="0">
                <a:solidFill>
                  <a:schemeClr val="accent1"/>
                </a:solidFill>
              </a:rPr>
              <a:t>organisations</a:t>
            </a:r>
            <a:r>
              <a:rPr lang="nl-NL" sz="2000" dirty="0" smtClean="0"/>
              <a:t>) </a:t>
            </a:r>
            <a:r>
              <a:rPr lang="nl-NL" sz="2000" dirty="0">
                <a:solidFill>
                  <a:srgbClr val="FF0000"/>
                </a:solidFill>
              </a:rPr>
              <a:t>4</a:t>
            </a:r>
            <a:r>
              <a:rPr lang="nl-NL" sz="2000" dirty="0" smtClean="0">
                <a:solidFill>
                  <a:srgbClr val="FF0000"/>
                </a:solidFill>
              </a:rPr>
              <a:t>0</a:t>
            </a:r>
            <a:r>
              <a:rPr lang="nl-NL" sz="2000" dirty="0">
                <a:solidFill>
                  <a:srgbClr val="FF0000"/>
                </a:solidFill>
              </a:rPr>
              <a:t>% funding</a:t>
            </a:r>
            <a:endParaRPr lang="nl-NL" sz="2000" dirty="0"/>
          </a:p>
          <a:p>
            <a:pPr lvl="2"/>
            <a:r>
              <a:rPr lang="nl-NL" sz="1800" dirty="0"/>
              <a:t>Min 0,6 fte </a:t>
            </a:r>
            <a:r>
              <a:rPr lang="nl-NL" sz="1800" dirty="0" smtClean="0"/>
              <a:t> </a:t>
            </a:r>
            <a:r>
              <a:rPr lang="nl-NL" sz="1800" dirty="0" err="1" smtClean="0"/>
              <a:t>tenured</a:t>
            </a:r>
            <a:r>
              <a:rPr lang="nl-NL" sz="1800" dirty="0" smtClean="0"/>
              <a:t> </a:t>
            </a:r>
            <a:r>
              <a:rPr lang="nl-NL" sz="1800" dirty="0" err="1" smtClean="0"/>
              <a:t>position</a:t>
            </a:r>
            <a:r>
              <a:rPr lang="nl-NL" sz="1800" dirty="0" smtClean="0"/>
              <a:t> + at </a:t>
            </a:r>
            <a:r>
              <a:rPr lang="nl-NL" sz="1800" dirty="0" err="1" smtClean="0"/>
              <a:t>least</a:t>
            </a:r>
            <a:r>
              <a:rPr lang="nl-NL" sz="1800" dirty="0" smtClean="0"/>
              <a:t> master </a:t>
            </a:r>
            <a:r>
              <a:rPr lang="nl-NL" sz="1800" dirty="0" err="1" smtClean="0"/>
              <a:t>degree</a:t>
            </a:r>
            <a:r>
              <a:rPr lang="nl-NL" sz="1800" dirty="0" smtClean="0"/>
              <a:t> + </a:t>
            </a:r>
            <a:r>
              <a:rPr lang="nl-NL" sz="1800" dirty="0" err="1" smtClean="0"/>
              <a:t>organisation</a:t>
            </a:r>
            <a:r>
              <a:rPr lang="nl-NL" sz="1800" dirty="0" smtClean="0"/>
              <a:t> has R&amp;D </a:t>
            </a:r>
            <a:r>
              <a:rPr lang="nl-NL" sz="1800" dirty="0" err="1" smtClean="0"/>
              <a:t>activities</a:t>
            </a:r>
            <a:r>
              <a:rPr lang="nl-NL" sz="1800" dirty="0" smtClean="0"/>
              <a:t> </a:t>
            </a:r>
            <a:r>
              <a:rPr lang="nl-NL" sz="1800" dirty="0"/>
              <a:t>in </a:t>
            </a:r>
            <a:r>
              <a:rPr lang="nl-NL" sz="1800" dirty="0" smtClean="0"/>
              <a:t>NL</a:t>
            </a:r>
            <a:r>
              <a:rPr lang="nl-NL" dirty="0" smtClean="0"/>
              <a:t/>
            </a:r>
            <a:br>
              <a:rPr lang="nl-NL" dirty="0" smtClean="0"/>
            </a:br>
            <a:endParaRPr lang="nl-NL" dirty="0"/>
          </a:p>
          <a:p>
            <a:pPr marL="0" indent="0">
              <a:buNone/>
            </a:pPr>
            <a:r>
              <a:rPr lang="nl-NL" dirty="0" smtClean="0"/>
              <a:t/>
            </a:r>
            <a:br>
              <a:rPr lang="nl-NL" dirty="0" smtClean="0"/>
            </a:br>
            <a:endParaRPr lang="nl-NL" dirty="0" smtClean="0"/>
          </a:p>
        </p:txBody>
      </p:sp>
      <p:sp>
        <p:nvSpPr>
          <p:cNvPr id="6" name="Tijdelijke aanduiding voor dianummer 5"/>
          <p:cNvSpPr>
            <a:spLocks noGrp="1"/>
          </p:cNvSpPr>
          <p:nvPr>
            <p:ph type="sldNum" sz="quarter" idx="12"/>
          </p:nvPr>
        </p:nvSpPr>
        <p:spPr/>
        <p:txBody>
          <a:bodyPr/>
          <a:lstStyle/>
          <a:p>
            <a:fld id="{D7B5DC5B-6873-43DB-ADC7-B15ACCE0DFDB}" type="slidenum">
              <a:rPr lang="nl-NL" noProof="0" smtClean="0"/>
              <a:t>18</a:t>
            </a:fld>
            <a:endParaRPr lang="nl-NL" noProof="0"/>
          </a:p>
        </p:txBody>
      </p:sp>
    </p:spTree>
    <p:extLst>
      <p:ext uri="{BB962C8B-B14F-4D97-AF65-F5344CB8AC3E}">
        <p14:creationId xmlns:p14="http://schemas.microsoft.com/office/powerpoint/2010/main" val="38377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The consortium </a:t>
            </a:r>
            <a:endParaRPr lang="nl-NL" b="1" dirty="0"/>
          </a:p>
        </p:txBody>
      </p:sp>
      <p:sp>
        <p:nvSpPr>
          <p:cNvPr id="3" name="Rechthoek 2"/>
          <p:cNvSpPr/>
          <p:nvPr/>
        </p:nvSpPr>
        <p:spPr>
          <a:xfrm>
            <a:off x="899997" y="1755496"/>
            <a:ext cx="11033251" cy="4524315"/>
          </a:xfrm>
          <a:prstGeom prst="rect">
            <a:avLst/>
          </a:prstGeom>
        </p:spPr>
        <p:txBody>
          <a:bodyPr wrap="square">
            <a:spAutoFit/>
          </a:bodyPr>
          <a:lstStyle/>
          <a:p>
            <a:r>
              <a:rPr lang="nl-NL" b="1" dirty="0" smtClean="0">
                <a:solidFill>
                  <a:srgbClr val="008B9F"/>
                </a:solidFill>
              </a:rPr>
              <a:t>Types of </a:t>
            </a:r>
            <a:r>
              <a:rPr lang="nl-NL" b="1" dirty="0" err="1" smtClean="0">
                <a:solidFill>
                  <a:srgbClr val="008B9F"/>
                </a:solidFill>
              </a:rPr>
              <a:t>participants</a:t>
            </a:r>
            <a:endParaRPr lang="nl-NL" b="1" dirty="0">
              <a:solidFill>
                <a:srgbClr val="008B9F"/>
              </a:solidFill>
            </a:endParaRPr>
          </a:p>
          <a:p>
            <a:pPr lvl="1" indent="-342900">
              <a:buFont typeface="Wingdings" panose="05000000000000000000" pitchFamily="2" charset="2"/>
              <a:buChar char="Ø"/>
            </a:pPr>
            <a:r>
              <a:rPr lang="nl-NL" dirty="0">
                <a:solidFill>
                  <a:prstClr val="black"/>
                </a:solidFill>
              </a:rPr>
              <a:t>(Co-)</a:t>
            </a:r>
            <a:r>
              <a:rPr lang="nl-NL" dirty="0" err="1">
                <a:solidFill>
                  <a:prstClr val="black"/>
                </a:solidFill>
              </a:rPr>
              <a:t>applicant</a:t>
            </a:r>
            <a:endParaRPr lang="nl-NL" dirty="0">
              <a:solidFill>
                <a:prstClr val="black"/>
              </a:solidFill>
            </a:endParaRPr>
          </a:p>
          <a:p>
            <a:pPr marL="1257300" lvl="2" indent="-342900">
              <a:buFont typeface="+mj-lt"/>
              <a:buAutoNum type="arabicPeriod"/>
            </a:pPr>
            <a:r>
              <a:rPr lang="nl-NL" dirty="0">
                <a:solidFill>
                  <a:prstClr val="black"/>
                </a:solidFill>
              </a:rPr>
              <a:t>Research </a:t>
            </a:r>
            <a:r>
              <a:rPr lang="nl-NL" dirty="0" err="1" smtClean="0">
                <a:solidFill>
                  <a:prstClr val="black"/>
                </a:solidFill>
              </a:rPr>
              <a:t>organisations</a:t>
            </a:r>
            <a:r>
              <a:rPr lang="nl-NL" dirty="0" smtClean="0">
                <a:solidFill>
                  <a:prstClr val="black"/>
                </a:solidFill>
              </a:rPr>
              <a:t>: </a:t>
            </a:r>
            <a:r>
              <a:rPr lang="nl-NL" dirty="0">
                <a:solidFill>
                  <a:prstClr val="black"/>
                </a:solidFill>
              </a:rPr>
              <a:t>100% </a:t>
            </a:r>
            <a:r>
              <a:rPr lang="nl-NL" dirty="0" smtClean="0">
                <a:solidFill>
                  <a:prstClr val="black"/>
                </a:solidFill>
              </a:rPr>
              <a:t>funding</a:t>
            </a:r>
            <a:endParaRPr lang="nl-NL" dirty="0">
              <a:solidFill>
                <a:prstClr val="black"/>
              </a:solidFill>
            </a:endParaRPr>
          </a:p>
          <a:p>
            <a:pPr marL="1257300" lvl="2" indent="-342900">
              <a:buFont typeface="+mj-lt"/>
              <a:buAutoNum type="arabicPeriod"/>
            </a:pPr>
            <a:r>
              <a:rPr lang="nl-NL" dirty="0">
                <a:solidFill>
                  <a:prstClr val="black"/>
                </a:solidFill>
              </a:rPr>
              <a:t>Business or </a:t>
            </a:r>
            <a:r>
              <a:rPr lang="nl-NL" dirty="0" err="1">
                <a:solidFill>
                  <a:prstClr val="black"/>
                </a:solidFill>
              </a:rPr>
              <a:t>civil</a:t>
            </a:r>
            <a:r>
              <a:rPr lang="nl-NL" dirty="0">
                <a:solidFill>
                  <a:prstClr val="black"/>
                </a:solidFill>
              </a:rPr>
              <a:t> society (public) </a:t>
            </a:r>
            <a:r>
              <a:rPr lang="nl-NL" dirty="0" err="1" smtClean="0">
                <a:solidFill>
                  <a:prstClr val="black"/>
                </a:solidFill>
              </a:rPr>
              <a:t>organisations</a:t>
            </a:r>
            <a:r>
              <a:rPr lang="nl-NL" dirty="0" smtClean="0">
                <a:solidFill>
                  <a:prstClr val="black"/>
                </a:solidFill>
              </a:rPr>
              <a:t>: 40% funding</a:t>
            </a:r>
          </a:p>
          <a:p>
            <a:pPr lvl="1" indent="-342900">
              <a:buFont typeface="Wingdings" panose="05000000000000000000" pitchFamily="2" charset="2"/>
              <a:buChar char="Ø"/>
            </a:pPr>
            <a:r>
              <a:rPr lang="nl-NL" dirty="0">
                <a:solidFill>
                  <a:prstClr val="black"/>
                </a:solidFill>
              </a:rPr>
              <a:t>Co-</a:t>
            </a:r>
            <a:r>
              <a:rPr lang="nl-NL" dirty="0" err="1">
                <a:solidFill>
                  <a:prstClr val="black"/>
                </a:solidFill>
              </a:rPr>
              <a:t>funder</a:t>
            </a:r>
            <a:r>
              <a:rPr lang="nl-NL" dirty="0">
                <a:solidFill>
                  <a:prstClr val="black"/>
                </a:solidFill>
              </a:rPr>
              <a:t> (in kind/in cash)</a:t>
            </a:r>
          </a:p>
          <a:p>
            <a:pPr lvl="2"/>
            <a:r>
              <a:rPr lang="nl-NL" dirty="0"/>
              <a:t>If co-</a:t>
            </a:r>
            <a:r>
              <a:rPr lang="nl-NL" dirty="0" err="1"/>
              <a:t>applicant</a:t>
            </a:r>
            <a:r>
              <a:rPr lang="nl-NL" dirty="0"/>
              <a:t> as well: </a:t>
            </a:r>
            <a:r>
              <a:rPr lang="nl-NL" b="1" dirty="0" err="1"/>
              <a:t>only</a:t>
            </a:r>
            <a:r>
              <a:rPr lang="nl-NL" b="1" dirty="0"/>
              <a:t> in-kind </a:t>
            </a:r>
            <a:r>
              <a:rPr lang="nl-NL" dirty="0" err="1"/>
              <a:t>cofunding</a:t>
            </a:r>
            <a:r>
              <a:rPr lang="nl-NL" dirty="0"/>
              <a:t> is </a:t>
            </a:r>
            <a:r>
              <a:rPr lang="nl-NL" dirty="0" err="1" smtClean="0"/>
              <a:t>allowed</a:t>
            </a:r>
            <a:endParaRPr lang="nl-NL" dirty="0">
              <a:solidFill>
                <a:prstClr val="black"/>
              </a:solidFill>
            </a:endParaRPr>
          </a:p>
          <a:p>
            <a:pPr lvl="1" indent="-342900">
              <a:buFont typeface="Wingdings" panose="05000000000000000000" pitchFamily="2" charset="2"/>
              <a:buChar char="Ø"/>
            </a:pPr>
            <a:r>
              <a:rPr lang="nl-NL" dirty="0" err="1">
                <a:solidFill>
                  <a:prstClr val="black"/>
                </a:solidFill>
              </a:rPr>
              <a:t>Collaborative</a:t>
            </a:r>
            <a:r>
              <a:rPr lang="nl-NL" dirty="0">
                <a:solidFill>
                  <a:prstClr val="black"/>
                </a:solidFill>
              </a:rPr>
              <a:t> partner</a:t>
            </a:r>
          </a:p>
          <a:p>
            <a:pPr lvl="2"/>
            <a:r>
              <a:rPr lang="nl-NL" dirty="0" err="1"/>
              <a:t>Involved</a:t>
            </a:r>
            <a:r>
              <a:rPr lang="nl-NL" dirty="0"/>
              <a:t> in </a:t>
            </a:r>
            <a:r>
              <a:rPr lang="nl-NL" dirty="0" err="1"/>
              <a:t>conducting</a:t>
            </a:r>
            <a:r>
              <a:rPr lang="nl-NL" dirty="0"/>
              <a:t> research and of </a:t>
            </a:r>
            <a:r>
              <a:rPr lang="nl-NL" dirty="0" err="1"/>
              <a:t>knowledge</a:t>
            </a:r>
            <a:r>
              <a:rPr lang="nl-NL" dirty="0"/>
              <a:t> </a:t>
            </a:r>
            <a:r>
              <a:rPr lang="nl-NL" dirty="0" err="1"/>
              <a:t>utilisation</a:t>
            </a:r>
            <a:endParaRPr lang="nl-NL" dirty="0"/>
          </a:p>
          <a:p>
            <a:pPr lvl="2"/>
            <a:r>
              <a:rPr lang="nl-NL" dirty="0" err="1"/>
              <a:t>Receive</a:t>
            </a:r>
            <a:r>
              <a:rPr lang="nl-NL" dirty="0"/>
              <a:t> </a:t>
            </a:r>
            <a:r>
              <a:rPr lang="nl-NL" b="1" dirty="0"/>
              <a:t>no funding</a:t>
            </a:r>
            <a:r>
              <a:rPr lang="nl-NL" dirty="0"/>
              <a:t> + </a:t>
            </a:r>
            <a:r>
              <a:rPr lang="nl-NL" dirty="0" err="1"/>
              <a:t>contribute</a:t>
            </a:r>
            <a:r>
              <a:rPr lang="nl-NL" dirty="0"/>
              <a:t> </a:t>
            </a:r>
            <a:r>
              <a:rPr lang="nl-NL" b="1" dirty="0"/>
              <a:t>no </a:t>
            </a:r>
            <a:r>
              <a:rPr lang="nl-NL" b="1" dirty="0" err="1"/>
              <a:t>cofunding</a:t>
            </a:r>
            <a:r>
              <a:rPr lang="nl-NL" dirty="0"/>
              <a:t/>
            </a:r>
            <a:br>
              <a:rPr lang="nl-NL" dirty="0"/>
            </a:br>
            <a:endParaRPr lang="nl-NL" dirty="0">
              <a:solidFill>
                <a:prstClr val="black"/>
              </a:solidFill>
            </a:endParaRPr>
          </a:p>
          <a:p>
            <a:pPr marL="0" lvl="1"/>
            <a:r>
              <a:rPr lang="nl-NL" b="1" dirty="0">
                <a:solidFill>
                  <a:srgbClr val="008B9F"/>
                </a:solidFill>
              </a:rPr>
              <a:t>Project lead </a:t>
            </a:r>
            <a:endParaRPr lang="nl-NL" b="1" dirty="0" smtClean="0">
              <a:solidFill>
                <a:srgbClr val="008B9F"/>
              </a:solidFill>
            </a:endParaRPr>
          </a:p>
          <a:p>
            <a:pPr lvl="1" indent="-285750">
              <a:buFont typeface="Wingdings" panose="05000000000000000000" pitchFamily="2" charset="2"/>
              <a:buChar char="Ø"/>
            </a:pPr>
            <a:r>
              <a:rPr lang="nl-NL" dirty="0">
                <a:solidFill>
                  <a:prstClr val="black"/>
                </a:solidFill>
              </a:rPr>
              <a:t>Project lead is </a:t>
            </a:r>
            <a:r>
              <a:rPr lang="nl-NL" dirty="0" err="1">
                <a:solidFill>
                  <a:prstClr val="black"/>
                </a:solidFill>
              </a:rPr>
              <a:t>chosen</a:t>
            </a:r>
            <a:r>
              <a:rPr lang="nl-NL" dirty="0">
                <a:solidFill>
                  <a:prstClr val="black"/>
                </a:solidFill>
              </a:rPr>
              <a:t> by </a:t>
            </a:r>
            <a:r>
              <a:rPr lang="nl-NL" dirty="0" err="1">
                <a:solidFill>
                  <a:prstClr val="black"/>
                </a:solidFill>
              </a:rPr>
              <a:t>the</a:t>
            </a:r>
            <a:r>
              <a:rPr lang="nl-NL" dirty="0">
                <a:solidFill>
                  <a:prstClr val="black"/>
                </a:solidFill>
              </a:rPr>
              <a:t> consortium </a:t>
            </a:r>
            <a:r>
              <a:rPr lang="nl-NL" dirty="0" err="1">
                <a:solidFill>
                  <a:prstClr val="black"/>
                </a:solidFill>
              </a:rPr>
              <a:t>during</a:t>
            </a:r>
            <a:r>
              <a:rPr lang="nl-NL" dirty="0">
                <a:solidFill>
                  <a:prstClr val="black"/>
                </a:solidFill>
              </a:rPr>
              <a:t> </a:t>
            </a:r>
            <a:r>
              <a:rPr lang="nl-NL" dirty="0" err="1">
                <a:solidFill>
                  <a:prstClr val="black"/>
                </a:solidFill>
              </a:rPr>
              <a:t>the</a:t>
            </a:r>
            <a:r>
              <a:rPr lang="nl-NL" dirty="0">
                <a:solidFill>
                  <a:prstClr val="black"/>
                </a:solidFill>
              </a:rPr>
              <a:t> workshops </a:t>
            </a:r>
            <a:endParaRPr lang="nl-NL" dirty="0" smtClean="0">
              <a:solidFill>
                <a:prstClr val="black"/>
              </a:solidFill>
            </a:endParaRPr>
          </a:p>
          <a:p>
            <a:pPr lvl="1" indent="-285750">
              <a:buFont typeface="Wingdings" panose="05000000000000000000" pitchFamily="2" charset="2"/>
              <a:buChar char="Ø"/>
            </a:pPr>
            <a:r>
              <a:rPr lang="nl-NL" dirty="0" err="1" smtClean="0">
                <a:solidFill>
                  <a:prstClr val="black"/>
                </a:solidFill>
              </a:rPr>
              <a:t>Main</a:t>
            </a:r>
            <a:r>
              <a:rPr lang="nl-NL" dirty="0" smtClean="0">
                <a:solidFill>
                  <a:prstClr val="black"/>
                </a:solidFill>
              </a:rPr>
              <a:t> </a:t>
            </a:r>
            <a:r>
              <a:rPr lang="nl-NL" dirty="0" err="1">
                <a:solidFill>
                  <a:prstClr val="black"/>
                </a:solidFill>
              </a:rPr>
              <a:t>applicant</a:t>
            </a:r>
            <a:r>
              <a:rPr lang="nl-NL" dirty="0">
                <a:solidFill>
                  <a:prstClr val="black"/>
                </a:solidFill>
              </a:rPr>
              <a:t>/ project </a:t>
            </a:r>
            <a:r>
              <a:rPr lang="nl-NL" dirty="0" smtClean="0">
                <a:solidFill>
                  <a:prstClr val="black"/>
                </a:solidFill>
              </a:rPr>
              <a:t>leader (</a:t>
            </a:r>
            <a:r>
              <a:rPr lang="nl-NL" dirty="0" err="1" smtClean="0">
                <a:solidFill>
                  <a:prstClr val="black"/>
                </a:solidFill>
              </a:rPr>
              <a:t>from</a:t>
            </a:r>
            <a:r>
              <a:rPr lang="nl-NL" dirty="0" smtClean="0">
                <a:solidFill>
                  <a:prstClr val="black"/>
                </a:solidFill>
              </a:rPr>
              <a:t> (co-)</a:t>
            </a:r>
            <a:r>
              <a:rPr lang="nl-NL" dirty="0" err="1" smtClean="0">
                <a:solidFill>
                  <a:prstClr val="black"/>
                </a:solidFill>
              </a:rPr>
              <a:t>applicant</a:t>
            </a:r>
            <a:r>
              <a:rPr lang="nl-NL" dirty="0" smtClean="0">
                <a:solidFill>
                  <a:prstClr val="black"/>
                </a:solidFill>
              </a:rPr>
              <a:t> cat. 1)</a:t>
            </a:r>
            <a:endParaRPr lang="nl-NL" dirty="0">
              <a:solidFill>
                <a:prstClr val="black"/>
              </a:solidFill>
            </a:endParaRPr>
          </a:p>
          <a:p>
            <a:pPr lvl="1" indent="-285750">
              <a:buFont typeface="Wingdings" panose="05000000000000000000" pitchFamily="2" charset="2"/>
              <a:buChar char="Ø"/>
            </a:pPr>
            <a:r>
              <a:rPr lang="nl-NL" dirty="0">
                <a:solidFill>
                  <a:prstClr val="black"/>
                </a:solidFill>
              </a:rPr>
              <a:t>Technical </a:t>
            </a:r>
            <a:r>
              <a:rPr lang="nl-NL" dirty="0" smtClean="0">
                <a:solidFill>
                  <a:prstClr val="black"/>
                </a:solidFill>
              </a:rPr>
              <a:t>manager (</a:t>
            </a:r>
            <a:r>
              <a:rPr lang="nl-NL" dirty="0" err="1" smtClean="0">
                <a:solidFill>
                  <a:prstClr val="black"/>
                </a:solidFill>
              </a:rPr>
              <a:t>from</a:t>
            </a:r>
            <a:r>
              <a:rPr lang="nl-NL" dirty="0" smtClean="0">
                <a:solidFill>
                  <a:prstClr val="black"/>
                </a:solidFill>
              </a:rPr>
              <a:t> (</a:t>
            </a:r>
            <a:r>
              <a:rPr lang="nl-NL" dirty="0">
                <a:solidFill>
                  <a:prstClr val="black"/>
                </a:solidFill>
              </a:rPr>
              <a:t>co-)</a:t>
            </a:r>
            <a:r>
              <a:rPr lang="nl-NL" dirty="0" err="1">
                <a:solidFill>
                  <a:prstClr val="black"/>
                </a:solidFill>
              </a:rPr>
              <a:t>applicant</a:t>
            </a:r>
            <a:r>
              <a:rPr lang="nl-NL" dirty="0">
                <a:solidFill>
                  <a:prstClr val="black"/>
                </a:solidFill>
              </a:rPr>
              <a:t> cat. </a:t>
            </a:r>
            <a:r>
              <a:rPr lang="nl-NL" dirty="0" smtClean="0">
                <a:solidFill>
                  <a:prstClr val="black"/>
                </a:solidFill>
              </a:rPr>
              <a:t>1 of 2)</a:t>
            </a:r>
          </a:p>
          <a:p>
            <a:pPr lvl="1" indent="-285750">
              <a:buFont typeface="Wingdings" panose="05000000000000000000" pitchFamily="2" charset="2"/>
              <a:buChar char="Ø"/>
            </a:pPr>
            <a:r>
              <a:rPr lang="nl-NL" dirty="0" smtClean="0">
                <a:solidFill>
                  <a:prstClr val="black"/>
                </a:solidFill>
              </a:rPr>
              <a:t>If you have interest in </a:t>
            </a:r>
            <a:r>
              <a:rPr lang="nl-NL" dirty="0" err="1" smtClean="0">
                <a:solidFill>
                  <a:prstClr val="black"/>
                </a:solidFill>
              </a:rPr>
              <a:t>being</a:t>
            </a:r>
            <a:r>
              <a:rPr lang="nl-NL" dirty="0" smtClean="0">
                <a:solidFill>
                  <a:prstClr val="black"/>
                </a:solidFill>
              </a:rPr>
              <a:t> </a:t>
            </a:r>
            <a:r>
              <a:rPr lang="nl-NL" dirty="0" err="1" smtClean="0">
                <a:solidFill>
                  <a:prstClr val="black"/>
                </a:solidFill>
              </a:rPr>
              <a:t>the</a:t>
            </a:r>
            <a:r>
              <a:rPr lang="nl-NL" dirty="0" smtClean="0">
                <a:solidFill>
                  <a:prstClr val="black"/>
                </a:solidFill>
              </a:rPr>
              <a:t> project lead: </a:t>
            </a:r>
            <a:r>
              <a:rPr lang="nl-NL" dirty="0" err="1" smtClean="0">
                <a:solidFill>
                  <a:prstClr val="black"/>
                </a:solidFill>
              </a:rPr>
              <a:t>please</a:t>
            </a:r>
            <a:r>
              <a:rPr lang="nl-NL" dirty="0" smtClean="0">
                <a:solidFill>
                  <a:prstClr val="black"/>
                </a:solidFill>
              </a:rPr>
              <a:t> </a:t>
            </a:r>
            <a:r>
              <a:rPr lang="nl-NL" dirty="0" err="1" smtClean="0">
                <a:solidFill>
                  <a:prstClr val="black"/>
                </a:solidFill>
              </a:rPr>
              <a:t>indicate</a:t>
            </a:r>
            <a:r>
              <a:rPr lang="nl-NL" dirty="0" smtClean="0">
                <a:solidFill>
                  <a:prstClr val="black"/>
                </a:solidFill>
              </a:rPr>
              <a:t> on </a:t>
            </a:r>
            <a:r>
              <a:rPr lang="nl-NL" dirty="0" err="1" smtClean="0">
                <a:solidFill>
                  <a:prstClr val="black"/>
                </a:solidFill>
              </a:rPr>
              <a:t>the</a:t>
            </a:r>
            <a:r>
              <a:rPr lang="nl-NL" dirty="0" smtClean="0">
                <a:solidFill>
                  <a:prstClr val="black"/>
                </a:solidFill>
              </a:rPr>
              <a:t> </a:t>
            </a:r>
            <a:r>
              <a:rPr lang="nl-NL" dirty="0" err="1" smtClean="0">
                <a:solidFill>
                  <a:prstClr val="black"/>
                </a:solidFill>
              </a:rPr>
              <a:t>application</a:t>
            </a:r>
            <a:endParaRPr lang="nl-NL" dirty="0" smtClean="0">
              <a:solidFill>
                <a:prstClr val="black"/>
              </a:solidFill>
            </a:endParaRPr>
          </a:p>
          <a:p>
            <a:pPr marL="171450" lvl="1"/>
            <a:r>
              <a:rPr lang="nl-NL" dirty="0">
                <a:solidFill>
                  <a:prstClr val="black"/>
                </a:solidFill>
              </a:rPr>
              <a:t>	</a:t>
            </a:r>
            <a:r>
              <a:rPr lang="nl-NL" dirty="0" smtClean="0">
                <a:solidFill>
                  <a:prstClr val="black"/>
                </a:solidFill>
              </a:rPr>
              <a:t>							form </a:t>
            </a:r>
            <a:r>
              <a:rPr lang="nl-NL" dirty="0" err="1" smtClean="0">
                <a:solidFill>
                  <a:prstClr val="black"/>
                </a:solidFill>
              </a:rPr>
              <a:t>for</a:t>
            </a:r>
            <a:r>
              <a:rPr lang="nl-NL" dirty="0" smtClean="0">
                <a:solidFill>
                  <a:prstClr val="black"/>
                </a:solidFill>
              </a:rPr>
              <a:t> </a:t>
            </a:r>
            <a:r>
              <a:rPr lang="nl-NL" dirty="0" err="1" smtClean="0">
                <a:solidFill>
                  <a:prstClr val="black"/>
                </a:solidFill>
              </a:rPr>
              <a:t>the</a:t>
            </a:r>
            <a:r>
              <a:rPr lang="nl-NL" dirty="0" smtClean="0">
                <a:solidFill>
                  <a:prstClr val="black"/>
                </a:solidFill>
              </a:rPr>
              <a:t> workshops</a:t>
            </a:r>
            <a:endParaRPr lang="nl-NL" dirty="0">
              <a:solidFill>
                <a:prstClr val="black"/>
              </a:solidFill>
            </a:endParaRPr>
          </a:p>
        </p:txBody>
      </p:sp>
    </p:spTree>
    <p:extLst>
      <p:ext uri="{BB962C8B-B14F-4D97-AF65-F5344CB8AC3E}">
        <p14:creationId xmlns:p14="http://schemas.microsoft.com/office/powerpoint/2010/main" val="13506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0EE1B59-C6DC-0DB6-ACB8-603BC033C4E5}"/>
              </a:ext>
            </a:extLst>
          </p:cNvPr>
          <p:cNvSpPr>
            <a:spLocks noGrp="1"/>
          </p:cNvSpPr>
          <p:nvPr>
            <p:ph type="title"/>
          </p:nvPr>
        </p:nvSpPr>
        <p:spPr/>
        <p:txBody>
          <a:bodyPr>
            <a:normAutofit/>
          </a:bodyPr>
          <a:lstStyle/>
          <a:p>
            <a:r>
              <a:rPr lang="en-GB" dirty="0"/>
              <a:t>The Netherlands has the potential to play an important role</a:t>
            </a:r>
          </a:p>
        </p:txBody>
      </p:sp>
      <p:sp>
        <p:nvSpPr>
          <p:cNvPr id="3" name="Tijdelijke aanduiding voor inhoud 2">
            <a:extLst>
              <a:ext uri="{FF2B5EF4-FFF2-40B4-BE49-F238E27FC236}">
                <a16:creationId xmlns:a16="http://schemas.microsoft.com/office/drawing/2014/main" id="{185807B7-2A4A-75F5-EA5A-91ED91A745C1}"/>
              </a:ext>
            </a:extLst>
          </p:cNvPr>
          <p:cNvSpPr>
            <a:spLocks noGrp="1"/>
          </p:cNvSpPr>
          <p:nvPr>
            <p:ph type="body" idx="1"/>
          </p:nvPr>
        </p:nvSpPr>
        <p:spPr>
          <a:xfrm>
            <a:off x="440675" y="3520244"/>
            <a:ext cx="8296925" cy="1500187"/>
          </a:xfrm>
        </p:spPr>
        <p:txBody>
          <a:bodyPr/>
          <a:lstStyle/>
          <a:p>
            <a:r>
              <a:rPr lang="en-GB" dirty="0"/>
              <a:t>In international green H</a:t>
            </a:r>
            <a:r>
              <a:rPr lang="en-GB" baseline="-25000" dirty="0"/>
              <a:t>2</a:t>
            </a:r>
            <a:r>
              <a:rPr lang="en-GB" dirty="0"/>
              <a:t> developments –</a:t>
            </a:r>
            <a:br>
              <a:rPr lang="en-GB" dirty="0"/>
            </a:br>
            <a:r>
              <a:rPr lang="en-GB" dirty="0"/>
              <a:t>for our society and economy</a:t>
            </a:r>
          </a:p>
        </p:txBody>
      </p:sp>
      <p:pic>
        <p:nvPicPr>
          <p:cNvPr id="10" name="Afbeelding 9">
            <a:extLst>
              <a:ext uri="{FF2B5EF4-FFF2-40B4-BE49-F238E27FC236}">
                <a16:creationId xmlns:a16="http://schemas.microsoft.com/office/drawing/2014/main" id="{F54BD4D9-22B6-590E-0FFB-85F3562220C8}"/>
              </a:ext>
            </a:extLst>
          </p:cNvPr>
          <p:cNvPicPr>
            <a:picLocks noChangeAspect="1"/>
          </p:cNvPicPr>
          <p:nvPr/>
        </p:nvPicPr>
        <p:blipFill>
          <a:blip r:embed="rId2"/>
          <a:stretch>
            <a:fillRect/>
          </a:stretch>
        </p:blipFill>
        <p:spPr>
          <a:xfrm rot="60000">
            <a:off x="-152400" y="5944909"/>
            <a:ext cx="12344399" cy="316523"/>
          </a:xfrm>
          <a:prstGeom prst="rect">
            <a:avLst/>
          </a:prstGeom>
        </p:spPr>
      </p:pic>
      <p:sp>
        <p:nvSpPr>
          <p:cNvPr id="2" name="Slide Number Placeholder 5">
            <a:extLst>
              <a:ext uri="{FF2B5EF4-FFF2-40B4-BE49-F238E27FC236}">
                <a16:creationId xmlns:a16="http://schemas.microsoft.com/office/drawing/2014/main" id="{59954E46-DB21-2DFC-FDF8-0F9851CF0162}"/>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t>R&amp;D WP1 information session | 9  November 2023 | </a:t>
            </a:r>
            <a:fld id="{E0161779-6291-0547-A274-18B32307C307}" type="slidenum">
              <a:rPr lang="en-GB" smtClean="0"/>
              <a:pPr/>
              <a:t>2</a:t>
            </a:fld>
            <a:endParaRPr lang="en-GB" dirty="0"/>
          </a:p>
        </p:txBody>
      </p:sp>
    </p:spTree>
    <p:extLst>
      <p:ext uri="{BB962C8B-B14F-4D97-AF65-F5344CB8AC3E}">
        <p14:creationId xmlns:p14="http://schemas.microsoft.com/office/powerpoint/2010/main" val="2894248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consortium </a:t>
            </a:r>
            <a:endParaRPr lang="nl-NL" b="1" dirty="0"/>
          </a:p>
        </p:txBody>
      </p:sp>
      <p:sp>
        <p:nvSpPr>
          <p:cNvPr id="16" name="Co-applicant…"/>
          <p:cNvSpPr txBox="1">
            <a:spLocks noChangeAspect="1"/>
          </p:cNvSpPr>
          <p:nvPr/>
        </p:nvSpPr>
        <p:spPr>
          <a:xfrm>
            <a:off x="899998" y="2502874"/>
            <a:ext cx="4320000" cy="1017981"/>
          </a:xfrm>
          <a:prstGeom prst="rect">
            <a:avLst/>
          </a:prstGeom>
          <a:solidFill>
            <a:srgbClr val="FF644E"/>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p>
            <a:pPr marL="0" marR="0" lvl="0" indent="0" algn="ctr" defTabSz="2438338" eaLnBrk="1" fontAlgn="auto" latinLnBrk="0" hangingPunct="0">
              <a:lnSpc>
                <a:spcPct val="100000"/>
              </a:lnSpc>
              <a:spcBef>
                <a:spcPts val="0"/>
              </a:spcBef>
              <a:spcAft>
                <a:spcPts val="0"/>
              </a:spcAft>
              <a:buClrTx/>
              <a:buSzTx/>
              <a:buFontTx/>
              <a:buNone/>
              <a:tabLst/>
              <a:defRPr sz="4000" b="1">
                <a:solidFill>
                  <a:srgbClr val="FFFFFF"/>
                </a:solidFill>
              </a:defRPr>
            </a:pPr>
            <a:r>
              <a:rPr kumimoji="0" lang="nl-NL" sz="2400" b="1" i="0" u="none" strike="noStrike" kern="0" cap="none" spc="0" normalizeH="0" baseline="0" noProof="0" dirty="0" smtClean="0">
                <a:ln>
                  <a:noFill/>
                </a:ln>
                <a:solidFill>
                  <a:srgbClr val="FFFFFF"/>
                </a:solidFill>
                <a:effectLst/>
                <a:uLnTx/>
                <a:uFillTx/>
                <a:latin typeface="Helvetica Neue"/>
                <a:sym typeface="Helvetica Neue"/>
              </a:rPr>
              <a:t>(</a:t>
            </a:r>
            <a:r>
              <a:rPr kumimoji="0" sz="2400" b="1" i="0" u="none" strike="noStrike" kern="0" cap="none" spc="0" normalizeH="0" baseline="0" noProof="0" dirty="0" smtClean="0">
                <a:ln>
                  <a:noFill/>
                </a:ln>
                <a:solidFill>
                  <a:srgbClr val="FFFFFF"/>
                </a:solidFill>
                <a:effectLst/>
                <a:uLnTx/>
                <a:uFillTx/>
                <a:latin typeface="Helvetica Neue"/>
                <a:sym typeface="Helvetica Neue"/>
              </a:rPr>
              <a:t>Co-</a:t>
            </a:r>
            <a:r>
              <a:rPr kumimoji="0" lang="nl-NL" sz="2400" b="1" i="0" u="none" strike="noStrike" kern="0" cap="none" spc="0" normalizeH="0" baseline="0" noProof="0" dirty="0" smtClean="0">
                <a:ln>
                  <a:noFill/>
                </a:ln>
                <a:solidFill>
                  <a:srgbClr val="FFFFFF"/>
                </a:solidFill>
                <a:effectLst/>
                <a:uLnTx/>
                <a:uFillTx/>
                <a:latin typeface="Helvetica Neue"/>
                <a:sym typeface="Helvetica Neue"/>
              </a:rPr>
              <a:t>)</a:t>
            </a:r>
            <a:r>
              <a:rPr kumimoji="0" sz="2400" b="1" i="0" u="none" strike="noStrike" kern="0" cap="none" spc="0" normalizeH="0" baseline="0" noProof="0" dirty="0" smtClean="0">
                <a:ln>
                  <a:noFill/>
                </a:ln>
                <a:solidFill>
                  <a:srgbClr val="FFFFFF"/>
                </a:solidFill>
                <a:effectLst/>
                <a:uLnTx/>
                <a:uFillTx/>
                <a:latin typeface="Helvetica Neue"/>
                <a:sym typeface="Helvetica Neue"/>
              </a:rPr>
              <a:t>applicant</a:t>
            </a:r>
          </a:p>
        </p:txBody>
      </p:sp>
      <p:sp>
        <p:nvSpPr>
          <p:cNvPr id="17" name="Co-funder…"/>
          <p:cNvSpPr txBox="1">
            <a:spLocks noChangeAspect="1"/>
          </p:cNvSpPr>
          <p:nvPr/>
        </p:nvSpPr>
        <p:spPr>
          <a:xfrm>
            <a:off x="5853486" y="3700146"/>
            <a:ext cx="4320000" cy="1017981"/>
          </a:xfrm>
          <a:prstGeom prst="rect">
            <a:avLst/>
          </a:prstGeom>
          <a:solidFill>
            <a:srgbClr val="00A2FF">
              <a:lumOff val="-13575"/>
            </a:srgbClr>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p>
            <a:pPr marL="0" marR="0" lvl="0" indent="0" algn="ctr" defTabSz="2438338" eaLnBrk="1" fontAlgn="auto" latinLnBrk="0" hangingPunct="0">
              <a:lnSpc>
                <a:spcPct val="100000"/>
              </a:lnSpc>
              <a:spcBef>
                <a:spcPts val="0"/>
              </a:spcBef>
              <a:spcAft>
                <a:spcPts val="0"/>
              </a:spcAft>
              <a:buClrTx/>
              <a:buSzTx/>
              <a:buFontTx/>
              <a:buNone/>
              <a:tabLst/>
              <a:defRPr sz="4000" b="1">
                <a:solidFill>
                  <a:srgbClr val="FFFFFF"/>
                </a:solidFill>
              </a:defRPr>
            </a:pPr>
            <a:r>
              <a:rPr kumimoji="0" sz="2200" b="1" i="0" u="none" strike="noStrike" kern="0" cap="none" spc="0" normalizeH="0" baseline="0" noProof="0" dirty="0" smtClean="0">
                <a:ln>
                  <a:noFill/>
                </a:ln>
                <a:solidFill>
                  <a:srgbClr val="FFFFFF"/>
                </a:solidFill>
                <a:effectLst/>
                <a:uLnTx/>
                <a:uFillTx/>
                <a:latin typeface="Helvetica Neue"/>
                <a:sym typeface="Helvetica Neue"/>
              </a:rPr>
              <a:t>Co-funder</a:t>
            </a:r>
            <a:endParaRPr kumimoji="0" sz="2200" b="1" i="0" u="none" strike="noStrike" kern="0" cap="none" spc="0" normalizeH="0" baseline="0" noProof="0" dirty="0">
              <a:ln>
                <a:noFill/>
              </a:ln>
              <a:solidFill>
                <a:srgbClr val="FFFFFF"/>
              </a:solidFill>
              <a:effectLst/>
              <a:uLnTx/>
              <a:uFillTx/>
              <a:latin typeface="Helvetica Neue"/>
              <a:sym typeface="Helvetica Neue"/>
            </a:endParaRPr>
          </a:p>
        </p:txBody>
      </p:sp>
      <p:sp>
        <p:nvSpPr>
          <p:cNvPr id="18" name="Co-applicant &amp; Co-funder…"/>
          <p:cNvSpPr txBox="1">
            <a:spLocks noChangeAspect="1"/>
          </p:cNvSpPr>
          <p:nvPr/>
        </p:nvSpPr>
        <p:spPr>
          <a:xfrm>
            <a:off x="899998" y="3700146"/>
            <a:ext cx="4320000" cy="1017981"/>
          </a:xfrm>
          <a:prstGeom prst="rect">
            <a:avLst/>
          </a:prstGeom>
          <a:gradFill>
            <a:gsLst>
              <a:gs pos="0">
                <a:srgbClr val="FF644E"/>
              </a:gs>
              <a:gs pos="100000">
                <a:srgbClr val="00A2FF">
                  <a:lumOff val="-13575"/>
                </a:srgbClr>
              </a:gs>
            </a:gsLst>
            <a:lin ang="839227"/>
          </a:gra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Autofit/>
          </a:bodyPr>
          <a:lstStyle/>
          <a:p>
            <a:pPr marL="0" marR="0" lvl="0" indent="0" algn="ctr" defTabSz="2438338" eaLnBrk="1" fontAlgn="auto" latinLnBrk="0" hangingPunct="0">
              <a:lnSpc>
                <a:spcPct val="100000"/>
              </a:lnSpc>
              <a:spcBef>
                <a:spcPts val="0"/>
              </a:spcBef>
              <a:spcAft>
                <a:spcPts val="0"/>
              </a:spcAft>
              <a:buClrTx/>
              <a:buSzTx/>
              <a:buFontTx/>
              <a:buNone/>
              <a:tabLst/>
              <a:defRPr sz="4000" b="1">
                <a:solidFill>
                  <a:srgbClr val="FFFFFF"/>
                </a:solidFill>
              </a:defRPr>
            </a:pPr>
            <a:r>
              <a:rPr kumimoji="0" sz="2200" b="1" i="0" u="none" strike="noStrike" kern="0" cap="none" spc="0" normalizeH="0" baseline="0" noProof="0" dirty="0">
                <a:ln>
                  <a:noFill/>
                </a:ln>
                <a:solidFill>
                  <a:srgbClr val="FFFFFF"/>
                </a:solidFill>
                <a:effectLst/>
                <a:uLnTx/>
                <a:uFillTx/>
                <a:latin typeface="Helvetica Neue"/>
                <a:sym typeface="Helvetica Neue"/>
              </a:rPr>
              <a:t>Co-applicant &amp; </a:t>
            </a:r>
            <a:r>
              <a:rPr kumimoji="0" sz="2200" b="1" i="0" u="none" strike="noStrike" kern="0" cap="none" spc="0" normalizeH="0" baseline="0" noProof="0" dirty="0" smtClean="0">
                <a:ln>
                  <a:noFill/>
                </a:ln>
                <a:solidFill>
                  <a:srgbClr val="FFFFFF"/>
                </a:solidFill>
                <a:effectLst/>
                <a:uLnTx/>
                <a:uFillTx/>
                <a:latin typeface="Helvetica Neue"/>
                <a:sym typeface="Helvetica Neue"/>
              </a:rPr>
              <a:t>Co-funder</a:t>
            </a:r>
          </a:p>
        </p:txBody>
      </p:sp>
      <p:sp>
        <p:nvSpPr>
          <p:cNvPr id="19" name="Collaborative partner…"/>
          <p:cNvSpPr txBox="1">
            <a:spLocks noChangeAspect="1"/>
          </p:cNvSpPr>
          <p:nvPr/>
        </p:nvSpPr>
        <p:spPr>
          <a:xfrm>
            <a:off x="5853486" y="2502874"/>
            <a:ext cx="4320000" cy="1017981"/>
          </a:xfrm>
          <a:prstGeom prst="rect">
            <a:avLst/>
          </a:prstGeom>
          <a:solidFill>
            <a:srgbClr val="FF42A1">
              <a:lumOff val="16165"/>
            </a:srgbClr>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p>
            <a:pPr marL="0" marR="0" lvl="0" indent="0" algn="ctr" defTabSz="2438338" eaLnBrk="1" fontAlgn="auto" latinLnBrk="0" hangingPunct="0">
              <a:lnSpc>
                <a:spcPct val="100000"/>
              </a:lnSpc>
              <a:spcBef>
                <a:spcPts val="0"/>
              </a:spcBef>
              <a:spcAft>
                <a:spcPts val="0"/>
              </a:spcAft>
              <a:buClrTx/>
              <a:buSzTx/>
              <a:buFontTx/>
              <a:buNone/>
              <a:tabLst/>
              <a:defRPr sz="4000" b="1">
                <a:solidFill>
                  <a:srgbClr val="FFFFFF"/>
                </a:solidFill>
              </a:defRPr>
            </a:pPr>
            <a:r>
              <a:rPr kumimoji="0" sz="2200" b="1" i="0" u="none" strike="noStrike" kern="0" cap="none" spc="0" normalizeH="0" baseline="0" noProof="0" dirty="0">
                <a:ln>
                  <a:noFill/>
                </a:ln>
                <a:solidFill>
                  <a:srgbClr val="FFFFFF"/>
                </a:solidFill>
                <a:effectLst/>
                <a:uLnTx/>
                <a:uFillTx/>
                <a:latin typeface="Helvetica Neue"/>
                <a:sym typeface="Helvetica Neue"/>
              </a:rPr>
              <a:t>Collaborative </a:t>
            </a:r>
            <a:r>
              <a:rPr kumimoji="0" sz="2200" b="1" i="0" u="none" strike="noStrike" kern="0" cap="none" spc="0" normalizeH="0" baseline="0" noProof="0" dirty="0" smtClean="0">
                <a:ln>
                  <a:noFill/>
                </a:ln>
                <a:solidFill>
                  <a:srgbClr val="FFFFFF"/>
                </a:solidFill>
                <a:effectLst/>
                <a:uLnTx/>
                <a:uFillTx/>
                <a:latin typeface="Helvetica Neue"/>
                <a:sym typeface="Helvetica Neue"/>
              </a:rPr>
              <a:t>partner</a:t>
            </a:r>
            <a:endParaRPr kumimoji="0" sz="2200" b="1" i="0" u="none" strike="noStrike" kern="0" cap="none" spc="0" normalizeH="0" baseline="0" noProof="0" dirty="0">
              <a:ln>
                <a:noFill/>
              </a:ln>
              <a:solidFill>
                <a:srgbClr val="FFFFFF"/>
              </a:solidFill>
              <a:effectLst/>
              <a:uLnTx/>
              <a:uFillTx/>
              <a:latin typeface="Helvetica Neue"/>
              <a:sym typeface="Helvetica Neue"/>
            </a:endParaRPr>
          </a:p>
        </p:txBody>
      </p:sp>
    </p:spTree>
    <p:extLst>
      <p:ext uri="{BB962C8B-B14F-4D97-AF65-F5344CB8AC3E}">
        <p14:creationId xmlns:p14="http://schemas.microsoft.com/office/powerpoint/2010/main" val="209876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Which type of consortium partner?</a:t>
            </a:r>
            <a:endParaRPr lang="nl-NL" dirty="0"/>
          </a:p>
        </p:txBody>
      </p:sp>
      <p:pic>
        <p:nvPicPr>
          <p:cNvPr id="17" name="Afbeelding 16"/>
          <p:cNvPicPr>
            <a:picLocks noChangeAspect="1"/>
          </p:cNvPicPr>
          <p:nvPr/>
        </p:nvPicPr>
        <p:blipFill>
          <a:blip r:embed="rId2"/>
          <a:stretch>
            <a:fillRect/>
          </a:stretch>
        </p:blipFill>
        <p:spPr>
          <a:xfrm>
            <a:off x="1560368" y="1534918"/>
            <a:ext cx="7920000" cy="5206121"/>
          </a:xfrm>
          <a:prstGeom prst="rect">
            <a:avLst/>
          </a:prstGeom>
        </p:spPr>
      </p:pic>
      <p:sp>
        <p:nvSpPr>
          <p:cNvPr id="8" name="Rechthoek 7"/>
          <p:cNvSpPr/>
          <p:nvPr/>
        </p:nvSpPr>
        <p:spPr>
          <a:xfrm>
            <a:off x="6131085" y="4328600"/>
            <a:ext cx="684155" cy="228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7" name="Rechthoek 6"/>
          <p:cNvSpPr/>
          <p:nvPr/>
        </p:nvSpPr>
        <p:spPr>
          <a:xfrm>
            <a:off x="4118089" y="5848212"/>
            <a:ext cx="3729963" cy="915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10" name="Rechthoek 9"/>
          <p:cNvSpPr/>
          <p:nvPr/>
        </p:nvSpPr>
        <p:spPr>
          <a:xfrm>
            <a:off x="3941568" y="5469955"/>
            <a:ext cx="2702633" cy="915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Tree>
    <p:extLst>
      <p:ext uri="{BB962C8B-B14F-4D97-AF65-F5344CB8AC3E}">
        <p14:creationId xmlns:p14="http://schemas.microsoft.com/office/powerpoint/2010/main" val="397139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Min. 60% </a:t>
            </a:r>
            <a:r>
              <a:rPr lang="nl-NL" dirty="0" err="1" smtClean="0"/>
              <a:t>own</a:t>
            </a:r>
            <a:r>
              <a:rPr lang="nl-NL" dirty="0" smtClean="0"/>
              <a:t> </a:t>
            </a:r>
            <a:r>
              <a:rPr lang="nl-NL" dirty="0" err="1" smtClean="0"/>
              <a:t>contribution</a:t>
            </a:r>
            <a:r>
              <a:rPr lang="nl-NL" dirty="0" smtClean="0"/>
              <a:t> </a:t>
            </a:r>
            <a:r>
              <a:rPr lang="nl-NL" dirty="0" err="1" smtClean="0"/>
              <a:t>problematic</a:t>
            </a:r>
            <a:r>
              <a:rPr lang="nl-NL" dirty="0" smtClean="0"/>
              <a:t>?</a:t>
            </a:r>
            <a:endParaRPr lang="nl-NL" dirty="0"/>
          </a:p>
        </p:txBody>
      </p:sp>
      <p:pic>
        <p:nvPicPr>
          <p:cNvPr id="17" name="Afbeelding 16"/>
          <p:cNvPicPr>
            <a:picLocks noChangeAspect="1"/>
          </p:cNvPicPr>
          <p:nvPr/>
        </p:nvPicPr>
        <p:blipFill>
          <a:blip r:embed="rId2"/>
          <a:stretch>
            <a:fillRect/>
          </a:stretch>
        </p:blipFill>
        <p:spPr>
          <a:xfrm>
            <a:off x="1560368" y="1534918"/>
            <a:ext cx="7920000" cy="5206121"/>
          </a:xfrm>
          <a:prstGeom prst="rect">
            <a:avLst/>
          </a:prstGeom>
        </p:spPr>
      </p:pic>
    </p:spTree>
    <p:extLst>
      <p:ext uri="{BB962C8B-B14F-4D97-AF65-F5344CB8AC3E}">
        <p14:creationId xmlns:p14="http://schemas.microsoft.com/office/powerpoint/2010/main" val="317266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GBER (AGVV)</a:t>
            </a:r>
            <a:endParaRPr lang="nl-NL" b="1" dirty="0"/>
          </a:p>
        </p:txBody>
      </p:sp>
      <p:sp>
        <p:nvSpPr>
          <p:cNvPr id="3" name="Tijdelijke aanduiding voor verticale tekst 2"/>
          <p:cNvSpPr>
            <a:spLocks noGrp="1"/>
          </p:cNvSpPr>
          <p:nvPr>
            <p:ph type="body" orient="vert" idx="1"/>
          </p:nvPr>
        </p:nvSpPr>
        <p:spPr/>
        <p:txBody>
          <a:bodyPr/>
          <a:lstStyle/>
          <a:p>
            <a:r>
              <a:rPr lang="en-GB" dirty="0"/>
              <a:t>NWO funds project proposals in this Call for proposals in accordance with article 25 of the GBER (support for research and development projects) for the activities of businesses and civil society organisations. </a:t>
            </a:r>
            <a:endParaRPr lang="en-GB" dirty="0" smtClean="0"/>
          </a:p>
          <a:p>
            <a:r>
              <a:rPr lang="nl-NL" b="1" dirty="0" smtClean="0">
                <a:solidFill>
                  <a:srgbClr val="FF0000"/>
                </a:solidFill>
              </a:rPr>
              <a:t>No funding </a:t>
            </a:r>
            <a:r>
              <a:rPr lang="nl-NL" b="1" dirty="0" err="1" smtClean="0">
                <a:solidFill>
                  <a:srgbClr val="FF0000"/>
                </a:solidFill>
              </a:rPr>
              <a:t>for</a:t>
            </a:r>
            <a:r>
              <a:rPr lang="nl-NL" b="1" dirty="0" smtClean="0">
                <a:solidFill>
                  <a:srgbClr val="FF0000"/>
                </a:solidFill>
              </a:rPr>
              <a:t> </a:t>
            </a:r>
          </a:p>
          <a:p>
            <a:pPr lvl="1"/>
            <a:r>
              <a:rPr lang="en-GB" dirty="0"/>
              <a:t>businesses against which a </a:t>
            </a:r>
            <a:r>
              <a:rPr lang="en-GB" dirty="0" smtClean="0"/>
              <a:t>certain* recovery </a:t>
            </a:r>
            <a:r>
              <a:rPr lang="en-GB" dirty="0"/>
              <a:t>order is outstanding </a:t>
            </a:r>
            <a:endParaRPr lang="en-GB" dirty="0" smtClean="0"/>
          </a:p>
          <a:p>
            <a:pPr lvl="1"/>
            <a:r>
              <a:rPr lang="en-GB" dirty="0"/>
              <a:t>businesses that are in </a:t>
            </a:r>
            <a:r>
              <a:rPr lang="en-GB" dirty="0" smtClean="0"/>
              <a:t>certain* difficulties </a:t>
            </a:r>
          </a:p>
          <a:p>
            <a:pPr lvl="1"/>
            <a:r>
              <a:rPr lang="en-GB" dirty="0"/>
              <a:t>Accumulation of grants (or other forms of state support) for the same – entirely or partially overlapping – costs that are eligible for funding may not lead to exceeding the maximum support intensity for research and development projects </a:t>
            </a:r>
            <a:endParaRPr lang="en-GB" dirty="0" smtClean="0"/>
          </a:p>
          <a:p>
            <a:pPr lvl="1"/>
            <a:r>
              <a:rPr lang="nl-NL" dirty="0" smtClean="0"/>
              <a:t>Statement General of </a:t>
            </a:r>
            <a:r>
              <a:rPr lang="nl-NL" dirty="0" err="1" smtClean="0"/>
              <a:t>the</a:t>
            </a:r>
            <a:r>
              <a:rPr lang="nl-NL" dirty="0" smtClean="0"/>
              <a:t> GBER is </a:t>
            </a:r>
            <a:r>
              <a:rPr lang="nl-NL" b="1" dirty="0" err="1" smtClean="0"/>
              <a:t>mandatory</a:t>
            </a:r>
            <a:endParaRPr lang="nl-NL" b="1" dirty="0" smtClean="0"/>
          </a:p>
          <a:p>
            <a:pPr marL="0" indent="0">
              <a:buNone/>
            </a:pPr>
            <a:endParaRPr lang="nl-NL" dirty="0"/>
          </a:p>
          <a:p>
            <a:pPr marL="0" indent="0">
              <a:buNone/>
            </a:pPr>
            <a:r>
              <a:rPr lang="nl-NL" dirty="0" smtClean="0"/>
              <a:t>* </a:t>
            </a:r>
            <a:r>
              <a:rPr lang="nl-NL" dirty="0" err="1" smtClean="0"/>
              <a:t>see</a:t>
            </a:r>
            <a:r>
              <a:rPr lang="nl-NL" dirty="0" smtClean="0"/>
              <a:t> details in </a:t>
            </a:r>
            <a:r>
              <a:rPr lang="nl-NL" dirty="0" err="1" smtClean="0"/>
              <a:t>the</a:t>
            </a:r>
            <a:r>
              <a:rPr lang="nl-NL" dirty="0" smtClean="0"/>
              <a:t> call </a:t>
            </a:r>
            <a:r>
              <a:rPr lang="nl-NL" dirty="0" err="1" smtClean="0"/>
              <a:t>text</a:t>
            </a:r>
            <a:endParaRPr lang="nl-NL" dirty="0" smtClean="0"/>
          </a:p>
          <a:p>
            <a:pPr lvl="1"/>
            <a:endParaRPr lang="nl-NL" dirty="0" smtClean="0"/>
          </a:p>
          <a:p>
            <a:pPr marL="265113" lvl="1" indent="0">
              <a:buNone/>
            </a:pPr>
            <a:endParaRPr lang="nl-NL" dirty="0"/>
          </a:p>
        </p:txBody>
      </p:sp>
    </p:spTree>
    <p:extLst>
      <p:ext uri="{BB962C8B-B14F-4D97-AF65-F5344CB8AC3E}">
        <p14:creationId xmlns:p14="http://schemas.microsoft.com/office/powerpoint/2010/main" val="37596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998" y="720000"/>
            <a:ext cx="10217527" cy="543999"/>
          </a:xfrm>
        </p:spPr>
        <p:txBody>
          <a:bodyPr/>
          <a:lstStyle/>
          <a:p>
            <a:r>
              <a:rPr lang="nl-NL" b="1" dirty="0"/>
              <a:t>Funding of </a:t>
            </a:r>
            <a:r>
              <a:rPr lang="nl-NL" b="1" dirty="0" err="1"/>
              <a:t>personnel</a:t>
            </a:r>
            <a:r>
              <a:rPr lang="nl-NL" b="1" dirty="0"/>
              <a:t> </a:t>
            </a:r>
            <a:r>
              <a:rPr lang="nl-NL" b="1" dirty="0" err="1" smtClean="0"/>
              <a:t>costs</a:t>
            </a:r>
            <a:endParaRPr lang="nl-NL" b="1" dirty="0"/>
          </a:p>
        </p:txBody>
      </p:sp>
      <p:sp>
        <p:nvSpPr>
          <p:cNvPr id="3" name="Tijdelijke aanduiding voor verticale tekst 2"/>
          <p:cNvSpPr>
            <a:spLocks noGrp="1"/>
          </p:cNvSpPr>
          <p:nvPr>
            <p:ph type="body" orient="vert" idx="1"/>
          </p:nvPr>
        </p:nvSpPr>
        <p:spPr/>
        <p:txBody>
          <a:bodyPr/>
          <a:lstStyle/>
          <a:p>
            <a:pPr marL="0" lvl="0" indent="0">
              <a:lnSpc>
                <a:spcPct val="100000"/>
              </a:lnSpc>
              <a:spcBef>
                <a:spcPts val="0"/>
              </a:spcBef>
              <a:spcAft>
                <a:spcPts val="0"/>
              </a:spcAft>
              <a:buClrTx/>
              <a:buNone/>
              <a:defRPr/>
            </a:pPr>
            <a:r>
              <a:rPr lang="nl-NL" b="1" dirty="0" err="1">
                <a:solidFill>
                  <a:schemeClr val="accent1"/>
                </a:solidFill>
              </a:rPr>
              <a:t>Tariff</a:t>
            </a:r>
            <a:r>
              <a:rPr lang="nl-NL" b="1" dirty="0">
                <a:solidFill>
                  <a:schemeClr val="accent1"/>
                </a:solidFill>
              </a:rPr>
              <a:t> </a:t>
            </a:r>
            <a:r>
              <a:rPr lang="nl-NL" b="1" dirty="0" smtClean="0">
                <a:solidFill>
                  <a:schemeClr val="accent1"/>
                </a:solidFill>
              </a:rPr>
              <a:t>systems </a:t>
            </a:r>
          </a:p>
          <a:p>
            <a:pPr marL="0" lvl="0" indent="0">
              <a:lnSpc>
                <a:spcPct val="100000"/>
              </a:lnSpc>
              <a:spcBef>
                <a:spcPts val="0"/>
              </a:spcBef>
              <a:spcAft>
                <a:spcPts val="0"/>
              </a:spcAft>
              <a:buClrTx/>
              <a:buNone/>
              <a:defRPr/>
            </a:pPr>
            <a:endParaRPr lang="nl-NL" b="1" dirty="0">
              <a:solidFill>
                <a:schemeClr val="accent1"/>
              </a:solidFill>
            </a:endParaRPr>
          </a:p>
          <a:p>
            <a:pPr marL="992188" lvl="1" indent="-342900">
              <a:lnSpc>
                <a:spcPct val="100000"/>
              </a:lnSpc>
              <a:spcBef>
                <a:spcPts val="0"/>
              </a:spcBef>
              <a:spcAft>
                <a:spcPts val="0"/>
              </a:spcAft>
              <a:buClrTx/>
              <a:buFont typeface="+mj-lt"/>
              <a:buAutoNum type="arabicPeriod"/>
              <a:defRPr/>
            </a:pPr>
            <a:r>
              <a:rPr lang="nl-NL" b="1" dirty="0">
                <a:solidFill>
                  <a:prstClr val="black"/>
                </a:solidFill>
              </a:rPr>
              <a:t>UNL </a:t>
            </a:r>
            <a:r>
              <a:rPr lang="nl-NL" b="1" dirty="0" err="1">
                <a:solidFill>
                  <a:prstClr val="black"/>
                </a:solidFill>
              </a:rPr>
              <a:t>rates</a:t>
            </a:r>
            <a:r>
              <a:rPr lang="nl-NL" b="1" dirty="0">
                <a:solidFill>
                  <a:prstClr val="black"/>
                </a:solidFill>
              </a:rPr>
              <a:t> </a:t>
            </a:r>
            <a:r>
              <a:rPr lang="nl-NL" dirty="0">
                <a:solidFill>
                  <a:prstClr val="black"/>
                </a:solidFill>
              </a:rPr>
              <a:t>+ 50% premium </a:t>
            </a:r>
          </a:p>
          <a:p>
            <a:pPr marL="992188" lvl="1" indent="-342900">
              <a:lnSpc>
                <a:spcPct val="100000"/>
              </a:lnSpc>
              <a:spcBef>
                <a:spcPts val="0"/>
              </a:spcBef>
              <a:spcAft>
                <a:spcPts val="0"/>
              </a:spcAft>
              <a:buClrTx/>
              <a:buFont typeface="+mj-lt"/>
              <a:buAutoNum type="arabicPeriod"/>
              <a:defRPr/>
            </a:pPr>
            <a:r>
              <a:rPr lang="nl-NL" b="1" dirty="0">
                <a:solidFill>
                  <a:prstClr val="black"/>
                </a:solidFill>
              </a:rPr>
              <a:t>NFU </a:t>
            </a:r>
            <a:r>
              <a:rPr lang="nl-NL" b="1" dirty="0" err="1">
                <a:solidFill>
                  <a:prstClr val="black"/>
                </a:solidFill>
              </a:rPr>
              <a:t>rates</a:t>
            </a:r>
            <a:r>
              <a:rPr lang="nl-NL" b="1" dirty="0">
                <a:solidFill>
                  <a:prstClr val="black"/>
                </a:solidFill>
              </a:rPr>
              <a:t> </a:t>
            </a:r>
            <a:r>
              <a:rPr lang="nl-NL" dirty="0">
                <a:solidFill>
                  <a:prstClr val="black"/>
                </a:solidFill>
              </a:rPr>
              <a:t>+ 50% premium </a:t>
            </a:r>
          </a:p>
          <a:p>
            <a:pPr marL="992188" lvl="1" indent="-342900">
              <a:lnSpc>
                <a:spcPct val="100000"/>
              </a:lnSpc>
              <a:spcBef>
                <a:spcPts val="0"/>
              </a:spcBef>
              <a:spcAft>
                <a:spcPts val="0"/>
              </a:spcAft>
              <a:buClrTx/>
              <a:buFont typeface="+mj-lt"/>
              <a:buAutoNum type="arabicPeriod"/>
              <a:defRPr/>
            </a:pPr>
            <a:r>
              <a:rPr lang="nl-NL" b="1" dirty="0">
                <a:solidFill>
                  <a:prstClr val="black"/>
                </a:solidFill>
              </a:rPr>
              <a:t>HOT </a:t>
            </a:r>
            <a:r>
              <a:rPr lang="nl-NL" b="1" dirty="0" err="1" smtClean="0">
                <a:solidFill>
                  <a:prstClr val="black"/>
                </a:solidFill>
              </a:rPr>
              <a:t>rates</a:t>
            </a:r>
            <a:r>
              <a:rPr lang="nl-NL" dirty="0" smtClean="0">
                <a:solidFill>
                  <a:prstClr val="black"/>
                </a:solidFill>
              </a:rPr>
              <a:t> </a:t>
            </a:r>
            <a:r>
              <a:rPr lang="nl-NL" dirty="0">
                <a:solidFill>
                  <a:prstClr val="black"/>
                </a:solidFill>
              </a:rPr>
              <a:t>+ 50% premium</a:t>
            </a:r>
            <a:endParaRPr lang="nl-NL" b="1" dirty="0">
              <a:solidFill>
                <a:prstClr val="black"/>
              </a:solidFill>
            </a:endParaRPr>
          </a:p>
          <a:p>
            <a:pPr marL="992188" lvl="1" indent="-342900">
              <a:lnSpc>
                <a:spcPct val="100000"/>
              </a:lnSpc>
              <a:spcBef>
                <a:spcPts val="0"/>
              </a:spcBef>
              <a:spcAft>
                <a:spcPts val="0"/>
              </a:spcAft>
              <a:buClrTx/>
              <a:buFont typeface="+mj-lt"/>
              <a:buAutoNum type="arabicPeriod"/>
              <a:defRPr/>
            </a:pPr>
            <a:r>
              <a:rPr lang="en-GB" dirty="0">
                <a:solidFill>
                  <a:prstClr val="black"/>
                </a:solidFill>
              </a:rPr>
              <a:t>Rate according to </a:t>
            </a:r>
            <a:r>
              <a:rPr lang="en-GB" b="1" dirty="0">
                <a:solidFill>
                  <a:prstClr val="black"/>
                </a:solidFill>
              </a:rPr>
              <a:t>integral cost system </a:t>
            </a:r>
            <a:r>
              <a:rPr lang="en-GB" dirty="0">
                <a:solidFill>
                  <a:prstClr val="black"/>
                </a:solidFill>
              </a:rPr>
              <a:t>(IKS) as registered at RVO for the organisation of the concerned main or co-applicant. </a:t>
            </a:r>
          </a:p>
          <a:p>
            <a:pPr marL="992188" lvl="1" indent="-342900">
              <a:lnSpc>
                <a:spcPct val="100000"/>
              </a:lnSpc>
              <a:spcBef>
                <a:spcPts val="0"/>
              </a:spcBef>
              <a:spcAft>
                <a:spcPts val="0"/>
              </a:spcAft>
              <a:buClrTx/>
              <a:buFont typeface="+mj-lt"/>
              <a:buAutoNum type="arabicPeriod"/>
              <a:defRPr/>
            </a:pPr>
            <a:r>
              <a:rPr lang="en-GB" dirty="0">
                <a:solidFill>
                  <a:prstClr val="black"/>
                </a:solidFill>
              </a:rPr>
              <a:t>A fixed hourly rate of 60 euros </a:t>
            </a:r>
          </a:p>
          <a:p>
            <a:pPr marL="0" lvl="0" indent="0">
              <a:buNone/>
            </a:pPr>
            <a:endParaRPr lang="en-GB" dirty="0">
              <a:solidFill>
                <a:schemeClr val="accent1"/>
              </a:solidFill>
            </a:endParaRPr>
          </a:p>
          <a:p>
            <a:pPr marL="0" lvl="0" indent="0">
              <a:buNone/>
            </a:pPr>
            <a:r>
              <a:rPr lang="nl-NL" b="1" dirty="0">
                <a:solidFill>
                  <a:schemeClr val="accent1"/>
                </a:solidFill>
              </a:rPr>
              <a:t>Research </a:t>
            </a:r>
            <a:r>
              <a:rPr lang="nl-NL" b="1" dirty="0" err="1">
                <a:solidFill>
                  <a:schemeClr val="accent1"/>
                </a:solidFill>
              </a:rPr>
              <a:t>organisations</a:t>
            </a:r>
            <a:r>
              <a:rPr lang="nl-NL" b="1" dirty="0">
                <a:solidFill>
                  <a:schemeClr val="accent1"/>
                </a:solidFill>
              </a:rPr>
              <a:t>: </a:t>
            </a:r>
            <a:r>
              <a:rPr lang="nl-NL" dirty="0" smtClean="0">
                <a:solidFill>
                  <a:schemeClr val="tx1"/>
                </a:solidFill>
              </a:rPr>
              <a:t>1, 2 </a:t>
            </a:r>
            <a:r>
              <a:rPr lang="nl-NL" dirty="0">
                <a:solidFill>
                  <a:schemeClr val="tx1"/>
                </a:solidFill>
              </a:rPr>
              <a:t>or </a:t>
            </a:r>
            <a:r>
              <a:rPr lang="nl-NL" dirty="0" smtClean="0">
                <a:solidFill>
                  <a:schemeClr val="tx1"/>
                </a:solidFill>
              </a:rPr>
              <a:t>4 </a:t>
            </a:r>
            <a:r>
              <a:rPr lang="nl-NL" dirty="0">
                <a:solidFill>
                  <a:schemeClr val="tx1"/>
                </a:solidFill>
              </a:rPr>
              <a:t>(</a:t>
            </a:r>
            <a:r>
              <a:rPr lang="nl-NL" dirty="0" err="1">
                <a:solidFill>
                  <a:schemeClr val="tx1"/>
                </a:solidFill>
              </a:rPr>
              <a:t>except</a:t>
            </a:r>
            <a:r>
              <a:rPr lang="nl-NL" dirty="0">
                <a:solidFill>
                  <a:schemeClr val="tx1"/>
                </a:solidFill>
              </a:rPr>
              <a:t> HBO/TO2: </a:t>
            </a:r>
            <a:r>
              <a:rPr lang="nl-NL" dirty="0" smtClean="0">
                <a:solidFill>
                  <a:schemeClr val="tx1"/>
                </a:solidFill>
              </a:rPr>
              <a:t>3 </a:t>
            </a:r>
            <a:r>
              <a:rPr lang="nl-NL" dirty="0">
                <a:solidFill>
                  <a:schemeClr val="tx1"/>
                </a:solidFill>
              </a:rPr>
              <a:t>or </a:t>
            </a:r>
            <a:r>
              <a:rPr lang="nl-NL" dirty="0" smtClean="0">
                <a:solidFill>
                  <a:schemeClr val="tx1"/>
                </a:solidFill>
              </a:rPr>
              <a:t>4)</a:t>
            </a:r>
            <a:endParaRPr lang="nl-NL" dirty="0">
              <a:solidFill>
                <a:schemeClr val="tx1"/>
              </a:solidFill>
            </a:endParaRPr>
          </a:p>
          <a:p>
            <a:pPr marL="0" lvl="0" indent="0">
              <a:buNone/>
            </a:pPr>
            <a:r>
              <a:rPr lang="nl-NL" b="1" dirty="0" err="1">
                <a:solidFill>
                  <a:schemeClr val="accent1"/>
                </a:solidFill>
              </a:rPr>
              <a:t>Businesses</a:t>
            </a:r>
            <a:r>
              <a:rPr lang="nl-NL" b="1" dirty="0">
                <a:solidFill>
                  <a:schemeClr val="accent1"/>
                </a:solidFill>
              </a:rPr>
              <a:t> </a:t>
            </a:r>
            <a:r>
              <a:rPr lang="nl-NL" b="1" dirty="0" err="1">
                <a:solidFill>
                  <a:schemeClr val="accent1"/>
                </a:solidFill>
              </a:rPr>
              <a:t>and</a:t>
            </a:r>
            <a:r>
              <a:rPr lang="nl-NL" b="1" dirty="0">
                <a:solidFill>
                  <a:schemeClr val="accent1"/>
                </a:solidFill>
              </a:rPr>
              <a:t> </a:t>
            </a:r>
            <a:r>
              <a:rPr lang="nl-NL" b="1" dirty="0" err="1">
                <a:solidFill>
                  <a:schemeClr val="accent1"/>
                </a:solidFill>
              </a:rPr>
              <a:t>civil</a:t>
            </a:r>
            <a:r>
              <a:rPr lang="nl-NL" b="1" dirty="0">
                <a:solidFill>
                  <a:schemeClr val="accent1"/>
                </a:solidFill>
              </a:rPr>
              <a:t> </a:t>
            </a:r>
            <a:r>
              <a:rPr lang="nl-NL" b="1" dirty="0" err="1">
                <a:solidFill>
                  <a:schemeClr val="accent1"/>
                </a:solidFill>
              </a:rPr>
              <a:t>societal</a:t>
            </a:r>
            <a:r>
              <a:rPr lang="nl-NL" b="1" dirty="0">
                <a:solidFill>
                  <a:schemeClr val="accent1"/>
                </a:solidFill>
              </a:rPr>
              <a:t> </a:t>
            </a:r>
            <a:r>
              <a:rPr lang="nl-NL" b="1" dirty="0" err="1">
                <a:solidFill>
                  <a:schemeClr val="accent1"/>
                </a:solidFill>
              </a:rPr>
              <a:t>organisations</a:t>
            </a:r>
            <a:r>
              <a:rPr lang="nl-NL" b="1" dirty="0">
                <a:solidFill>
                  <a:schemeClr val="accent1"/>
                </a:solidFill>
              </a:rPr>
              <a:t>: </a:t>
            </a:r>
            <a:r>
              <a:rPr lang="nl-NL" dirty="0" smtClean="0">
                <a:solidFill>
                  <a:schemeClr val="tx1"/>
                </a:solidFill>
              </a:rPr>
              <a:t>3, 4 </a:t>
            </a:r>
            <a:r>
              <a:rPr lang="nl-NL" dirty="0">
                <a:solidFill>
                  <a:schemeClr val="tx1"/>
                </a:solidFill>
              </a:rPr>
              <a:t>or </a:t>
            </a:r>
            <a:r>
              <a:rPr lang="nl-NL" dirty="0" smtClean="0">
                <a:solidFill>
                  <a:schemeClr val="tx1"/>
                </a:solidFill>
              </a:rPr>
              <a:t>5</a:t>
            </a:r>
            <a:endParaRPr lang="nl-NL" dirty="0">
              <a:solidFill>
                <a:schemeClr val="tx1"/>
              </a:solidFill>
            </a:endParaRPr>
          </a:p>
          <a:p>
            <a:pPr marL="0" indent="0">
              <a:buNone/>
            </a:pPr>
            <a:endParaRPr lang="nl-NL" dirty="0" smtClean="0"/>
          </a:p>
          <a:p>
            <a:endParaRPr lang="nl-NL" dirty="0"/>
          </a:p>
        </p:txBody>
      </p:sp>
    </p:spTree>
    <p:extLst>
      <p:ext uri="{BB962C8B-B14F-4D97-AF65-F5344CB8AC3E}">
        <p14:creationId xmlns:p14="http://schemas.microsoft.com/office/powerpoint/2010/main" val="366458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How </a:t>
            </a:r>
            <a:r>
              <a:rPr lang="nl-NL" dirty="0" err="1" smtClean="0"/>
              <a:t>will</a:t>
            </a:r>
            <a:r>
              <a:rPr lang="nl-NL" dirty="0" smtClean="0"/>
              <a:t> </a:t>
            </a:r>
            <a:r>
              <a:rPr lang="nl-NL" dirty="0" err="1" smtClean="0"/>
              <a:t>the</a:t>
            </a:r>
            <a:r>
              <a:rPr lang="nl-NL" dirty="0" smtClean="0"/>
              <a:t> </a:t>
            </a:r>
            <a:r>
              <a:rPr lang="nl-NL" dirty="0" err="1" smtClean="0"/>
              <a:t>proposal</a:t>
            </a:r>
            <a:r>
              <a:rPr lang="nl-NL" dirty="0" smtClean="0"/>
              <a:t> </a:t>
            </a:r>
            <a:r>
              <a:rPr lang="nl-NL" dirty="0" err="1" smtClean="0"/>
              <a:t>be</a:t>
            </a:r>
            <a:r>
              <a:rPr lang="nl-NL" dirty="0" smtClean="0"/>
              <a:t> </a:t>
            </a:r>
            <a:r>
              <a:rPr lang="nl-NL" b="1" dirty="0" err="1" smtClean="0"/>
              <a:t>assessed</a:t>
            </a:r>
            <a:r>
              <a:rPr lang="nl-NL" dirty="0" smtClean="0"/>
              <a:t>? (1)</a:t>
            </a:r>
            <a:endParaRPr lang="nl-NL" dirty="0"/>
          </a:p>
        </p:txBody>
      </p:sp>
      <p:sp>
        <p:nvSpPr>
          <p:cNvPr id="17" name="Rectangle 10"/>
          <p:cNvSpPr>
            <a:spLocks noChangeArrowheads="1"/>
          </p:cNvSpPr>
          <p:nvPr/>
        </p:nvSpPr>
        <p:spPr bwMode="auto">
          <a:xfrm flipV="1">
            <a:off x="1054783" y="1618032"/>
            <a:ext cx="130161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r>
            <a:br>
              <a:rPr kumimoji="0" lang="nl-NL" altLang="nl-NL"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br>
            <a:endParaRPr kumimoji="0" lang="nl-NL" altLang="nl-NL"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 name="Tekstvak 6"/>
          <p:cNvSpPr txBox="1"/>
          <p:nvPr/>
        </p:nvSpPr>
        <p:spPr>
          <a:xfrm>
            <a:off x="1368000" y="1551600"/>
            <a:ext cx="95315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smtClean="0">
                <a:ln>
                  <a:noFill/>
                </a:ln>
                <a:solidFill>
                  <a:srgbClr val="008B9F"/>
                </a:solidFill>
                <a:effectLst/>
                <a:uLnTx/>
                <a:uFillTx/>
                <a:latin typeface="Calibri"/>
                <a:ea typeface="+mn-ea"/>
                <a:cs typeface="+mn-cs"/>
              </a:rPr>
              <a:t>NWO</a:t>
            </a:r>
            <a:endParaRPr kumimoji="0" lang="nl-NL" sz="1800" b="1" i="0" u="none" strike="noStrike" kern="1200" cap="none" spc="0" normalizeH="0" baseline="0" noProof="0" dirty="0">
              <a:ln>
                <a:noFill/>
              </a:ln>
              <a:solidFill>
                <a:srgbClr val="008B9F"/>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Does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the</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proposal</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&amp; budget </a:t>
            </a:r>
            <a:r>
              <a:rPr kumimoji="0" lang="nl-NL" sz="1800" b="1" i="0" u="none" strike="noStrike" kern="1200" cap="none" spc="0" normalizeH="0" baseline="0" noProof="0" dirty="0">
                <a:ln>
                  <a:noFill/>
                </a:ln>
                <a:solidFill>
                  <a:prstClr val="black"/>
                </a:solidFill>
                <a:effectLst/>
                <a:uLnTx/>
                <a:uFillTx/>
                <a:latin typeface="Calibri"/>
                <a:ea typeface="+mn-ea"/>
                <a:cs typeface="+mn-cs"/>
              </a:rPr>
              <a:t>meet </a:t>
            </a:r>
            <a:r>
              <a:rPr kumimoji="0" lang="nl-NL" sz="1800" b="1" i="0" u="none" strike="noStrike" kern="1200" cap="none" spc="0" normalizeH="0" baseline="0" noProof="0" dirty="0" err="1">
                <a:ln>
                  <a:noFill/>
                </a:ln>
                <a:solidFill>
                  <a:prstClr val="black"/>
                </a:solidFill>
                <a:effectLst/>
                <a:uLnTx/>
                <a:uFillTx/>
                <a:latin typeface="Calibri"/>
                <a:ea typeface="+mn-ea"/>
                <a:cs typeface="+mn-cs"/>
              </a:rPr>
              <a:t>the</a:t>
            </a:r>
            <a:r>
              <a:rPr kumimoji="0" lang="nl-NL" sz="1800" b="1" i="0" u="none" strike="noStrike" kern="1200" cap="none" spc="0" normalizeH="0" baseline="0" noProof="0" dirty="0">
                <a:ln>
                  <a:noFill/>
                </a:ln>
                <a:solidFill>
                  <a:prstClr val="black"/>
                </a:solidFill>
                <a:effectLst/>
                <a:uLnTx/>
                <a:uFillTx/>
                <a:latin typeface="Calibri"/>
                <a:ea typeface="+mn-ea"/>
                <a:cs typeface="+mn-cs"/>
              </a:rPr>
              <a:t> </a:t>
            </a:r>
            <a:r>
              <a:rPr kumimoji="0" lang="nl-NL" sz="1800" b="1" i="0" u="none" strike="noStrike" kern="1200" cap="none" spc="0" normalizeH="0" baseline="0" noProof="0" dirty="0" err="1">
                <a:ln>
                  <a:noFill/>
                </a:ln>
                <a:solidFill>
                  <a:prstClr val="black"/>
                </a:solidFill>
                <a:effectLst/>
                <a:uLnTx/>
                <a:uFillTx/>
                <a:latin typeface="Calibri"/>
                <a:ea typeface="+mn-ea"/>
                <a:cs typeface="+mn-cs"/>
              </a:rPr>
              <a:t>formal</a:t>
            </a:r>
            <a:r>
              <a:rPr kumimoji="0" lang="nl-NL" sz="1800" b="1" i="0" u="none" strike="noStrike" kern="1200" cap="none" spc="0" normalizeH="0" baseline="0" noProof="0" dirty="0">
                <a:ln>
                  <a:noFill/>
                </a:ln>
                <a:solidFill>
                  <a:prstClr val="black"/>
                </a:solidFill>
                <a:effectLst/>
                <a:uLnTx/>
                <a:uFillTx/>
                <a:latin typeface="Calibri"/>
                <a:ea typeface="+mn-ea"/>
                <a:cs typeface="+mn-cs"/>
              </a:rPr>
              <a:t> </a:t>
            </a:r>
            <a:r>
              <a:rPr kumimoji="0" lang="nl-NL" sz="1800" b="1" i="0" u="none" strike="noStrike" kern="1200" cap="none" spc="0" normalizeH="0" baseline="0" noProof="0" dirty="0" err="1">
                <a:ln>
                  <a:noFill/>
                </a:ln>
                <a:solidFill>
                  <a:prstClr val="black"/>
                </a:solidFill>
                <a:effectLst/>
                <a:uLnTx/>
                <a:uFillTx/>
                <a:latin typeface="Calibri"/>
                <a:ea typeface="+mn-ea"/>
                <a:cs typeface="+mn-cs"/>
              </a:rPr>
              <a:t>requirements</a:t>
            </a:r>
            <a:r>
              <a:rPr kumimoji="0" lang="nl-NL" sz="1800" b="1" i="0" u="none" strike="noStrike" kern="1200" cap="none" spc="0" normalizeH="0" baseline="0" noProof="0" dirty="0">
                <a:ln>
                  <a:noFill/>
                </a:ln>
                <a:solidFill>
                  <a:prstClr val="black"/>
                </a:solidFill>
                <a:effectLst/>
                <a:uLnTx/>
                <a:uFillTx/>
                <a:latin typeface="Calibri"/>
                <a:ea typeface="+mn-ea"/>
                <a:cs typeface="+mn-cs"/>
              </a:rPr>
              <a:t> </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of </a:t>
            </a:r>
            <a:r>
              <a:rPr kumimoji="0" lang="nl-NL" sz="1800" b="0" i="0" u="none" strike="noStrike" kern="1200" cap="none" spc="0" normalizeH="0" baseline="0" noProof="0" dirty="0" err="1">
                <a:ln>
                  <a:noFill/>
                </a:ln>
                <a:solidFill>
                  <a:prstClr val="black"/>
                </a:solidFill>
                <a:effectLst/>
                <a:uLnTx/>
                <a:uFillTx/>
                <a:latin typeface="Calibri"/>
                <a:ea typeface="+mn-ea"/>
                <a:cs typeface="+mn-cs"/>
              </a:rPr>
              <a:t>this</a:t>
            </a:r>
            <a:r>
              <a:rPr kumimoji="0" lang="nl-NL" sz="1800" b="0" i="0" u="none" strike="noStrike" kern="1200" cap="none" spc="0" normalizeH="0" baseline="0" noProof="0" dirty="0">
                <a:ln>
                  <a:noFill/>
                </a:ln>
                <a:solidFill>
                  <a:prstClr val="black"/>
                </a:solidFill>
                <a:effectLst/>
                <a:uLnTx/>
                <a:uFillTx/>
                <a:latin typeface="Calibri"/>
                <a:ea typeface="+mn-ea"/>
                <a:cs typeface="+mn-cs"/>
              </a:rPr>
              <a:t> </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call?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If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not</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NWO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will</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contact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main</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applicant</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within</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2 weeks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after</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deadline)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to</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correct</a:t>
            </a:r>
          </a:p>
        </p:txBody>
      </p:sp>
    </p:spTree>
    <p:extLst>
      <p:ext uri="{BB962C8B-B14F-4D97-AF65-F5344CB8AC3E}">
        <p14:creationId xmlns:p14="http://schemas.microsoft.com/office/powerpoint/2010/main" val="35909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How </a:t>
            </a:r>
            <a:r>
              <a:rPr lang="nl-NL" dirty="0" err="1" smtClean="0"/>
              <a:t>will</a:t>
            </a:r>
            <a:r>
              <a:rPr lang="nl-NL" dirty="0" smtClean="0"/>
              <a:t> </a:t>
            </a:r>
            <a:r>
              <a:rPr lang="nl-NL" dirty="0" err="1" smtClean="0"/>
              <a:t>the</a:t>
            </a:r>
            <a:r>
              <a:rPr lang="nl-NL" dirty="0" smtClean="0"/>
              <a:t> </a:t>
            </a:r>
            <a:r>
              <a:rPr lang="nl-NL" dirty="0" err="1" smtClean="0"/>
              <a:t>proposal</a:t>
            </a:r>
            <a:r>
              <a:rPr lang="nl-NL" dirty="0" smtClean="0"/>
              <a:t> </a:t>
            </a:r>
            <a:r>
              <a:rPr lang="nl-NL" dirty="0" err="1" smtClean="0"/>
              <a:t>be</a:t>
            </a:r>
            <a:r>
              <a:rPr lang="nl-NL" dirty="0" smtClean="0"/>
              <a:t> </a:t>
            </a:r>
            <a:r>
              <a:rPr lang="nl-NL" b="1" dirty="0" err="1" smtClean="0"/>
              <a:t>assessed</a:t>
            </a:r>
            <a:r>
              <a:rPr lang="nl-NL" dirty="0" smtClean="0"/>
              <a:t>? (2)</a:t>
            </a:r>
            <a:endParaRPr lang="nl-NL" dirty="0"/>
          </a:p>
        </p:txBody>
      </p:sp>
      <p:sp>
        <p:nvSpPr>
          <p:cNvPr id="17" name="Rectangle 10"/>
          <p:cNvSpPr>
            <a:spLocks noChangeArrowheads="1"/>
          </p:cNvSpPr>
          <p:nvPr/>
        </p:nvSpPr>
        <p:spPr bwMode="auto">
          <a:xfrm flipV="1">
            <a:off x="1054783" y="1618032"/>
            <a:ext cx="130161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r>
            <a:br>
              <a:rPr kumimoji="0" lang="nl-NL" altLang="nl-NL"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br>
            <a:endParaRPr kumimoji="0" lang="nl-NL" altLang="nl-NL"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 name="Tekstvak 6"/>
          <p:cNvSpPr txBox="1"/>
          <p:nvPr/>
        </p:nvSpPr>
        <p:spPr>
          <a:xfrm>
            <a:off x="1368000" y="1551600"/>
            <a:ext cx="953150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smtClean="0">
                <a:ln>
                  <a:noFill/>
                </a:ln>
                <a:solidFill>
                  <a:srgbClr val="008B9F"/>
                </a:solidFill>
                <a:effectLst/>
                <a:uLnTx/>
                <a:uFillTx/>
                <a:latin typeface="Calibri"/>
                <a:ea typeface="+mn-ea"/>
                <a:cs typeface="+mn-cs"/>
              </a:rPr>
              <a:t>Independent assessment </a:t>
            </a:r>
            <a:r>
              <a:rPr kumimoji="0" lang="nl-NL" sz="1800" b="1" i="0" u="none" strike="noStrike" kern="1200" cap="none" spc="0" normalizeH="0" baseline="0" noProof="0" dirty="0" err="1" smtClean="0">
                <a:ln>
                  <a:noFill/>
                </a:ln>
                <a:solidFill>
                  <a:srgbClr val="008B9F"/>
                </a:solidFill>
                <a:effectLst/>
                <a:uLnTx/>
                <a:uFillTx/>
                <a:latin typeface="Calibri"/>
                <a:ea typeface="+mn-ea"/>
                <a:cs typeface="+mn-cs"/>
              </a:rPr>
              <a:t>committee</a:t>
            </a:r>
            <a:r>
              <a:rPr kumimoji="0" lang="nl-NL" sz="1800" b="1" i="0" u="none" strike="noStrike" kern="1200" cap="none" spc="0" normalizeH="0" baseline="0" noProof="0" dirty="0" smtClean="0">
                <a:ln>
                  <a:noFill/>
                </a:ln>
                <a:solidFill>
                  <a:srgbClr val="008B9F"/>
                </a:solidFill>
                <a:effectLst/>
                <a:uLnTx/>
                <a:uFillTx/>
                <a:latin typeface="Calibri"/>
                <a:ea typeface="+mn-ea"/>
                <a:cs typeface="+mn-cs"/>
              </a:rPr>
              <a:t> </a:t>
            </a:r>
          </a:p>
          <a:p>
            <a:pPr marL="285750" indent="-285750">
              <a:buFont typeface="Wingdings" panose="05000000000000000000" pitchFamily="2" charset="2"/>
              <a:buChar char="Ø"/>
              <a:defRPr/>
            </a:pPr>
            <a:r>
              <a:rPr lang="nl-NL" dirty="0">
                <a:solidFill>
                  <a:prstClr val="black"/>
                </a:solidFill>
              </a:rPr>
              <a:t>Research </a:t>
            </a:r>
            <a:r>
              <a:rPr lang="nl-NL" dirty="0" err="1">
                <a:solidFill>
                  <a:prstClr val="black"/>
                </a:solidFill>
              </a:rPr>
              <a:t>organisations</a:t>
            </a:r>
            <a:r>
              <a:rPr lang="nl-NL" dirty="0">
                <a:solidFill>
                  <a:prstClr val="black"/>
                </a:solidFill>
              </a:rPr>
              <a:t>: </a:t>
            </a:r>
            <a:r>
              <a:rPr lang="nl-NL" b="1" dirty="0">
                <a:solidFill>
                  <a:prstClr val="black"/>
                </a:solidFill>
              </a:rPr>
              <a:t>non-</a:t>
            </a:r>
            <a:r>
              <a:rPr lang="nl-NL" b="1" dirty="0" err="1">
                <a:solidFill>
                  <a:prstClr val="black"/>
                </a:solidFill>
              </a:rPr>
              <a:t>economic</a:t>
            </a:r>
            <a:r>
              <a:rPr lang="nl-NL" b="1" dirty="0">
                <a:solidFill>
                  <a:prstClr val="black"/>
                </a:solidFill>
              </a:rPr>
              <a:t> </a:t>
            </a:r>
            <a:r>
              <a:rPr lang="nl-NL" b="1" dirty="0" err="1">
                <a:solidFill>
                  <a:prstClr val="black"/>
                </a:solidFill>
              </a:rPr>
              <a:t>activities</a:t>
            </a:r>
            <a:r>
              <a:rPr lang="nl-NL" b="1" dirty="0">
                <a:solidFill>
                  <a:prstClr val="black"/>
                </a:solidFill>
              </a:rPr>
              <a:t>?</a:t>
            </a:r>
            <a:r>
              <a:rPr lang="nl-NL" dirty="0">
                <a:solidFill>
                  <a:prstClr val="black"/>
                </a:solidFill>
              </a:rPr>
              <a:t> (yes/no</a:t>
            </a:r>
            <a:r>
              <a:rPr lang="nl-NL" dirty="0" smtClean="0">
                <a:solidFill>
                  <a:prstClr val="black"/>
                </a:solidFill>
              </a:rPr>
              <a:t>)</a:t>
            </a:r>
          </a:p>
          <a:p>
            <a:pPr marL="285750" indent="-285750">
              <a:buFont typeface="Wingdings" panose="05000000000000000000" pitchFamily="2" charset="2"/>
              <a:buChar char="Ø"/>
              <a:defRPr/>
            </a:pPr>
            <a:endParaRPr kumimoji="0" lang="nl-NL"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How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good</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is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the</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nl-NL" sz="1800" b="1" i="0" u="none" strike="noStrike" kern="1200" cap="none" spc="0" normalizeH="0" baseline="0" noProof="0" dirty="0" err="1">
                <a:ln>
                  <a:noFill/>
                </a:ln>
                <a:solidFill>
                  <a:prstClr val="black"/>
                </a:solidFill>
                <a:effectLst/>
                <a:uLnTx/>
                <a:uFillTx/>
                <a:latin typeface="Calibri"/>
                <a:ea typeface="+mn-ea"/>
                <a:cs typeface="+mn-cs"/>
              </a:rPr>
              <a:t>q</a:t>
            </a:r>
            <a:r>
              <a:rPr kumimoji="0" lang="nl-NL" sz="1800" b="1" i="0" u="none" strike="noStrike" kern="1200" cap="none" spc="0" normalizeH="0" baseline="0" noProof="0" dirty="0" err="1" smtClean="0">
                <a:ln>
                  <a:noFill/>
                </a:ln>
                <a:solidFill>
                  <a:prstClr val="black"/>
                </a:solidFill>
                <a:effectLst/>
                <a:uLnTx/>
                <a:uFillTx/>
                <a:latin typeface="Calibri"/>
                <a:ea typeface="+mn-ea"/>
                <a:cs typeface="+mn-cs"/>
              </a:rPr>
              <a:t>uality</a:t>
            </a: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 of </a:t>
            </a:r>
            <a:r>
              <a:rPr kumimoji="0" lang="nl-NL" sz="1800" b="1" i="0" u="none" strike="noStrike" kern="1200" cap="none" spc="0" normalizeH="0" baseline="0" noProof="0" dirty="0" err="1" smtClean="0">
                <a:ln>
                  <a:noFill/>
                </a:ln>
                <a:solidFill>
                  <a:prstClr val="black"/>
                </a:solidFill>
                <a:effectLst/>
                <a:uLnTx/>
                <a:uFillTx/>
                <a:latin typeface="Calibri"/>
                <a:ea typeface="+mn-ea"/>
                <a:cs typeface="+mn-cs"/>
              </a:rPr>
              <a:t>the</a:t>
            </a: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 consortium? (</a:t>
            </a:r>
            <a:r>
              <a:rPr kumimoji="0" lang="nl-NL" sz="1800" b="1" i="0" u="none" strike="noStrike" kern="1200" cap="none" spc="0" normalizeH="0" baseline="0" noProof="0" dirty="0" err="1" smtClean="0">
                <a:ln>
                  <a:noFill/>
                </a:ln>
                <a:solidFill>
                  <a:prstClr val="black"/>
                </a:solidFill>
                <a:effectLst/>
                <a:uLnTx/>
                <a:uFillTx/>
                <a:latin typeface="Calibri"/>
                <a:ea typeface="+mn-ea"/>
                <a:cs typeface="+mn-cs"/>
              </a:rPr>
              <a:t>grade</a:t>
            </a: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 50%, </a:t>
            </a:r>
            <a:r>
              <a:rPr kumimoji="0" lang="nl-NL" sz="1800" b="1" i="0" u="none" strike="noStrike" kern="1200" cap="none" spc="0" normalizeH="0" baseline="0" noProof="0" dirty="0" err="1" smtClean="0">
                <a:ln>
                  <a:noFill/>
                </a:ln>
                <a:solidFill>
                  <a:prstClr val="black"/>
                </a:solidFill>
                <a:effectLst/>
                <a:uLnTx/>
                <a:uFillTx/>
                <a:latin typeface="Calibri"/>
                <a:ea typeface="+mn-ea"/>
                <a:cs typeface="+mn-cs"/>
              </a:rPr>
              <a:t>treshhold</a:t>
            </a: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 score)</a:t>
            </a:r>
          </a:p>
          <a:p>
            <a:pPr marL="742950" lvl="1" indent="-285750">
              <a:buFont typeface="Wingdings" panose="05000000000000000000" pitchFamily="2" charset="2"/>
              <a:buChar char="Ø"/>
              <a:defRPr/>
            </a:pPr>
            <a:r>
              <a:rPr lang="nl-NL" noProof="0" dirty="0" smtClean="0">
                <a:solidFill>
                  <a:prstClr val="black"/>
                </a:solidFill>
                <a:latin typeface="Calibri"/>
              </a:rPr>
              <a:t>Expertise, c</a:t>
            </a:r>
            <a:r>
              <a:rPr kumimoji="0" lang="nl-NL" i="0" u="none" strike="noStrike" kern="1200" cap="none" spc="0" normalizeH="0" baseline="0" dirty="0" err="1" smtClean="0">
                <a:ln>
                  <a:noFill/>
                </a:ln>
                <a:solidFill>
                  <a:prstClr val="black"/>
                </a:solidFill>
                <a:effectLst/>
                <a:uLnTx/>
                <a:uFillTx/>
                <a:latin typeface="Calibri"/>
                <a:ea typeface="+mn-ea"/>
                <a:cs typeface="+mn-cs"/>
              </a:rPr>
              <a:t>omposition</a:t>
            </a:r>
            <a:r>
              <a:rPr kumimoji="0" lang="nl-NL" i="0" u="none" strike="noStrike" kern="1200" cap="none" spc="0" normalizeH="0" baseline="0" dirty="0" smtClean="0">
                <a:ln>
                  <a:noFill/>
                </a:ln>
                <a:solidFill>
                  <a:prstClr val="black"/>
                </a:solidFill>
                <a:effectLst/>
                <a:uLnTx/>
                <a:uFillTx/>
                <a:latin typeface="Calibri"/>
                <a:ea typeface="+mn-ea"/>
                <a:cs typeface="+mn-cs"/>
              </a:rPr>
              <a:t>, </a:t>
            </a:r>
            <a:r>
              <a:rPr kumimoji="0" lang="nl-NL" i="0" u="none" strike="noStrike" kern="1200" cap="none" spc="0" normalizeH="0" baseline="0" dirty="0" err="1" smtClean="0">
                <a:ln>
                  <a:noFill/>
                </a:ln>
                <a:solidFill>
                  <a:prstClr val="black"/>
                </a:solidFill>
                <a:effectLst/>
                <a:uLnTx/>
                <a:uFillTx/>
                <a:latin typeface="Calibri"/>
                <a:ea typeface="+mn-ea"/>
                <a:cs typeface="+mn-cs"/>
              </a:rPr>
              <a:t>governance</a:t>
            </a:r>
            <a:r>
              <a:rPr kumimoji="0" lang="nl-NL" i="0" u="none" strike="noStrike" kern="1200" cap="none" spc="0" normalizeH="0" baseline="0" dirty="0" smtClean="0">
                <a:ln>
                  <a:noFill/>
                </a:ln>
                <a:solidFill>
                  <a:prstClr val="black"/>
                </a:solidFill>
                <a:effectLst/>
                <a:uLnTx/>
                <a:uFillTx/>
                <a:latin typeface="Calibri"/>
                <a:ea typeface="+mn-ea"/>
                <a:cs typeface="+mn-cs"/>
              </a:rPr>
              <a:t> </a:t>
            </a:r>
            <a:r>
              <a:rPr kumimoji="0" lang="nl-NL" i="0" u="none" strike="noStrike" kern="1200" cap="none" spc="0" normalizeH="0" baseline="0" dirty="0" err="1" smtClean="0">
                <a:ln>
                  <a:noFill/>
                </a:ln>
                <a:solidFill>
                  <a:prstClr val="black"/>
                </a:solidFill>
                <a:effectLst/>
                <a:uLnTx/>
                <a:uFillTx/>
                <a:latin typeface="Calibri"/>
                <a:ea typeface="+mn-ea"/>
                <a:cs typeface="+mn-cs"/>
              </a:rPr>
              <a:t>structure</a:t>
            </a:r>
            <a:r>
              <a:rPr kumimoji="0" lang="nl-NL" i="0" u="none" strike="noStrike" kern="1200" cap="none" spc="0" normalizeH="0" baseline="0" dirty="0" smtClean="0">
                <a:ln>
                  <a:noFill/>
                </a:ln>
                <a:solidFill>
                  <a:prstClr val="black"/>
                </a:solidFill>
                <a:effectLst/>
                <a:uLnTx/>
                <a:uFillTx/>
                <a:latin typeface="Calibri"/>
                <a:ea typeface="+mn-ea"/>
                <a:cs typeface="+mn-cs"/>
              </a:rPr>
              <a:t>,</a:t>
            </a:r>
            <a:r>
              <a:rPr kumimoji="0" lang="nl-NL" i="0" u="none" strike="noStrike" kern="1200" cap="none" spc="0" normalizeH="0" dirty="0" smtClean="0">
                <a:ln>
                  <a:noFill/>
                </a:ln>
                <a:solidFill>
                  <a:prstClr val="black"/>
                </a:solidFill>
                <a:effectLst/>
                <a:uLnTx/>
                <a:uFillTx/>
                <a:latin typeface="Calibri"/>
                <a:ea typeface="+mn-ea"/>
                <a:cs typeface="+mn-cs"/>
              </a:rPr>
              <a:t> </a:t>
            </a:r>
            <a:r>
              <a:rPr kumimoji="0" lang="nl-NL" i="0" u="none" strike="noStrike" kern="1200" cap="none" spc="0" normalizeH="0" dirty="0" err="1" smtClean="0">
                <a:ln>
                  <a:noFill/>
                </a:ln>
                <a:solidFill>
                  <a:prstClr val="black"/>
                </a:solidFill>
                <a:effectLst/>
                <a:uLnTx/>
                <a:uFillTx/>
                <a:latin typeface="Calibri"/>
                <a:ea typeface="+mn-ea"/>
                <a:cs typeface="+mn-cs"/>
              </a:rPr>
              <a:t>active</a:t>
            </a:r>
            <a:r>
              <a:rPr kumimoji="0" lang="nl-NL" i="0" u="none" strike="noStrike" kern="1200" cap="none" spc="0" normalizeH="0" dirty="0" smtClean="0">
                <a:ln>
                  <a:noFill/>
                </a:ln>
                <a:solidFill>
                  <a:prstClr val="black"/>
                </a:solidFill>
                <a:effectLst/>
                <a:uLnTx/>
                <a:uFillTx/>
                <a:latin typeface="Calibri"/>
                <a:ea typeface="+mn-ea"/>
                <a:cs typeface="+mn-cs"/>
              </a:rPr>
              <a:t> </a:t>
            </a:r>
            <a:r>
              <a:rPr kumimoji="0" lang="nl-NL" i="0" u="none" strike="noStrike" kern="1200" cap="none" spc="0" normalizeH="0" dirty="0" err="1" smtClean="0">
                <a:ln>
                  <a:noFill/>
                </a:ln>
                <a:solidFill>
                  <a:prstClr val="black"/>
                </a:solidFill>
                <a:effectLst/>
                <a:uLnTx/>
                <a:uFillTx/>
                <a:latin typeface="Calibri"/>
                <a:ea typeface="+mn-ea"/>
                <a:cs typeface="+mn-cs"/>
              </a:rPr>
              <a:t>participation</a:t>
            </a:r>
            <a:r>
              <a:rPr kumimoji="0" lang="nl-NL" i="0" u="none" strike="noStrike" kern="1200" cap="none" spc="0" normalizeH="0" dirty="0" smtClean="0">
                <a:ln>
                  <a:noFill/>
                </a:ln>
                <a:solidFill>
                  <a:prstClr val="black"/>
                </a:solidFill>
                <a:effectLst/>
                <a:uLnTx/>
                <a:uFillTx/>
                <a:latin typeface="Calibri"/>
                <a:ea typeface="+mn-ea"/>
                <a:cs typeface="+mn-cs"/>
              </a:rPr>
              <a:t>, HCA</a:t>
            </a:r>
            <a:endParaRPr kumimoji="0" lang="nl-NL" i="0" u="none" strike="noStrike" kern="1200" cap="none" spc="0" normalizeH="0" baseline="0" dirty="0" smtClean="0">
              <a:ln>
                <a:noFill/>
              </a:ln>
              <a:solidFill>
                <a:prstClr val="black"/>
              </a:solidFill>
              <a:effectLst/>
              <a:uLnTx/>
              <a:uFillTx/>
              <a:latin typeface="Calibri"/>
              <a:ea typeface="+mn-ea"/>
              <a:cs typeface="+mn-cs"/>
            </a:endParaRPr>
          </a:p>
          <a:p>
            <a:pPr marL="742950" lvl="1" indent="-285750">
              <a:buFont typeface="Wingdings" panose="05000000000000000000" pitchFamily="2" charset="2"/>
              <a:buChar char="Ø"/>
              <a:defRPr/>
            </a:pPr>
            <a:endParaRPr kumimoji="0" lang="nl-NL" i="0" u="none" strike="noStrike" kern="1200" cap="none" spc="0" normalizeH="0" baseline="0" noProof="0" dirty="0" smtClean="0">
              <a:ln>
                <a:noFill/>
              </a:ln>
              <a:solidFill>
                <a:prstClr val="black"/>
              </a:solidFill>
              <a:effectLst/>
              <a:uLnTx/>
              <a:uFillTx/>
              <a:latin typeface="Calibri"/>
              <a:ea typeface="+mn-ea"/>
              <a:cs typeface="+mn-cs"/>
            </a:endParaRPr>
          </a:p>
          <a:p>
            <a:pPr marL="285750" lvl="0" indent="-285750">
              <a:buFont typeface="Wingdings" panose="05000000000000000000" pitchFamily="2" charset="2"/>
              <a:buChar char="Ø"/>
              <a:defRPr/>
            </a:pP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How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good</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is </a:t>
            </a:r>
            <a:r>
              <a:rPr kumimoji="0" lang="nl-NL" sz="1800" b="0" i="0" u="none" strike="noStrike" kern="1200" cap="none" spc="0" normalizeH="0" baseline="0" noProof="0" dirty="0" err="1" smtClean="0">
                <a:ln>
                  <a:noFill/>
                </a:ln>
                <a:solidFill>
                  <a:prstClr val="black"/>
                </a:solidFill>
                <a:effectLst/>
                <a:uLnTx/>
                <a:uFillTx/>
                <a:latin typeface="Calibri"/>
                <a:ea typeface="+mn-ea"/>
                <a:cs typeface="+mn-cs"/>
              </a:rPr>
              <a:t>the</a:t>
            </a: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nl-NL" sz="1800" b="1" i="0" u="none" strike="noStrike" kern="1200" cap="none" spc="0" normalizeH="0" baseline="0" noProof="0" dirty="0" err="1" smtClean="0">
                <a:ln>
                  <a:noFill/>
                </a:ln>
                <a:solidFill>
                  <a:prstClr val="black"/>
                </a:solidFill>
                <a:effectLst/>
                <a:uLnTx/>
                <a:uFillTx/>
                <a:latin typeface="Calibri"/>
                <a:ea typeface="+mn-ea"/>
                <a:cs typeface="+mn-cs"/>
              </a:rPr>
              <a:t>quality</a:t>
            </a: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 of </a:t>
            </a:r>
            <a:r>
              <a:rPr kumimoji="0" lang="nl-NL" sz="1800" b="1" i="0" u="none" strike="noStrike" kern="1200" cap="none" spc="0" normalizeH="0" baseline="0" noProof="0" dirty="0" err="1" smtClean="0">
                <a:ln>
                  <a:noFill/>
                </a:ln>
                <a:solidFill>
                  <a:prstClr val="black"/>
                </a:solidFill>
                <a:effectLst/>
                <a:uLnTx/>
                <a:uFillTx/>
                <a:latin typeface="Calibri"/>
                <a:ea typeface="+mn-ea"/>
                <a:cs typeface="+mn-cs"/>
              </a:rPr>
              <a:t>the</a:t>
            </a: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 research plan? (</a:t>
            </a:r>
            <a:r>
              <a:rPr kumimoji="0" lang="nl-NL" sz="1800" b="1" i="0" u="none" strike="noStrike" kern="1200" cap="none" spc="0" normalizeH="0" baseline="0" noProof="0" dirty="0" err="1" smtClean="0">
                <a:ln>
                  <a:noFill/>
                </a:ln>
                <a:solidFill>
                  <a:prstClr val="black"/>
                </a:solidFill>
                <a:effectLst/>
                <a:uLnTx/>
                <a:uFillTx/>
                <a:latin typeface="Calibri"/>
                <a:ea typeface="+mn-ea"/>
                <a:cs typeface="+mn-cs"/>
              </a:rPr>
              <a:t>grade</a:t>
            </a: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 50</a:t>
            </a:r>
            <a:r>
              <a:rPr lang="nl-NL" b="1" dirty="0">
                <a:solidFill>
                  <a:prstClr val="black"/>
                </a:solidFill>
              </a:rPr>
              <a:t>%, </a:t>
            </a:r>
            <a:r>
              <a:rPr lang="nl-NL" b="1" dirty="0" err="1">
                <a:solidFill>
                  <a:prstClr val="black"/>
                </a:solidFill>
              </a:rPr>
              <a:t>treshhold</a:t>
            </a:r>
            <a:r>
              <a:rPr lang="nl-NL" b="1" dirty="0">
                <a:solidFill>
                  <a:prstClr val="black"/>
                </a:solidFill>
              </a:rPr>
              <a:t> score)</a:t>
            </a:r>
            <a:endParaRPr kumimoji="0" lang="nl-NL" sz="1800" b="1" i="0" u="none" strike="noStrike" kern="1200" cap="none" spc="0" normalizeH="0" baseline="0" noProof="0" dirty="0" smtClean="0">
              <a:ln>
                <a:noFill/>
              </a:ln>
              <a:solidFill>
                <a:prstClr val="black"/>
              </a:solidFill>
              <a:effectLst/>
              <a:uLnTx/>
              <a:uFillTx/>
              <a:latin typeface="Calibri"/>
              <a:ea typeface="+mn-ea"/>
              <a:cs typeface="+mn-cs"/>
            </a:endParaRPr>
          </a:p>
          <a:p>
            <a:pPr marL="742950" lvl="1" indent="-285750">
              <a:buFont typeface="Wingdings" panose="05000000000000000000" pitchFamily="2" charset="2"/>
              <a:buChar char="Ø"/>
              <a:defRPr/>
            </a:pPr>
            <a:r>
              <a:rPr lang="nl-NL" dirty="0" err="1" smtClean="0">
                <a:solidFill>
                  <a:prstClr val="black"/>
                </a:solidFill>
                <a:latin typeface="Calibri"/>
              </a:rPr>
              <a:t>Urgency</a:t>
            </a:r>
            <a:r>
              <a:rPr lang="nl-NL" dirty="0" smtClean="0">
                <a:solidFill>
                  <a:prstClr val="black"/>
                </a:solidFill>
                <a:latin typeface="Calibri"/>
              </a:rPr>
              <a:t>, </a:t>
            </a:r>
            <a:r>
              <a:rPr lang="nl-NL" dirty="0" err="1" smtClean="0">
                <a:solidFill>
                  <a:prstClr val="black"/>
                </a:solidFill>
                <a:latin typeface="Calibri"/>
              </a:rPr>
              <a:t>choices</a:t>
            </a:r>
            <a:r>
              <a:rPr lang="nl-NL" dirty="0" smtClean="0">
                <a:solidFill>
                  <a:prstClr val="black"/>
                </a:solidFill>
                <a:latin typeface="Calibri"/>
              </a:rPr>
              <a:t>, </a:t>
            </a:r>
            <a:r>
              <a:rPr lang="nl-NL" dirty="0" err="1" smtClean="0">
                <a:solidFill>
                  <a:prstClr val="black"/>
                </a:solidFill>
                <a:latin typeface="Calibri"/>
              </a:rPr>
              <a:t>scientific</a:t>
            </a:r>
            <a:r>
              <a:rPr lang="nl-NL" dirty="0" smtClean="0">
                <a:solidFill>
                  <a:prstClr val="black"/>
                </a:solidFill>
                <a:latin typeface="Calibri"/>
              </a:rPr>
              <a:t> and </a:t>
            </a:r>
            <a:r>
              <a:rPr lang="nl-NL" dirty="0" err="1" smtClean="0">
                <a:solidFill>
                  <a:prstClr val="black"/>
                </a:solidFill>
                <a:latin typeface="Calibri"/>
              </a:rPr>
              <a:t>methodological</a:t>
            </a:r>
            <a:r>
              <a:rPr lang="nl-NL" dirty="0" smtClean="0">
                <a:solidFill>
                  <a:prstClr val="black"/>
                </a:solidFill>
                <a:latin typeface="Calibri"/>
              </a:rPr>
              <a:t> </a:t>
            </a:r>
            <a:r>
              <a:rPr lang="nl-NL" dirty="0" err="1" smtClean="0">
                <a:solidFill>
                  <a:prstClr val="black"/>
                </a:solidFill>
                <a:latin typeface="Calibri"/>
              </a:rPr>
              <a:t>quality</a:t>
            </a:r>
            <a:r>
              <a:rPr lang="nl-NL" dirty="0" smtClean="0">
                <a:solidFill>
                  <a:prstClr val="black"/>
                </a:solidFill>
                <a:latin typeface="Calibri"/>
              </a:rPr>
              <a:t>, </a:t>
            </a:r>
            <a:r>
              <a:rPr lang="nl-NL" dirty="0" err="1" smtClean="0">
                <a:solidFill>
                  <a:prstClr val="black"/>
                </a:solidFill>
                <a:latin typeface="Calibri"/>
              </a:rPr>
              <a:t>feasibility</a:t>
            </a:r>
            <a:r>
              <a:rPr lang="nl-NL" dirty="0" smtClean="0">
                <a:solidFill>
                  <a:prstClr val="black"/>
                </a:solidFill>
                <a:latin typeface="Calibri"/>
              </a:rPr>
              <a:t>, impact</a:t>
            </a:r>
            <a:endParaRPr kumimoji="0" lang="nl-NL"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1" i="0" u="none" strike="noStrike" kern="1200" cap="none" spc="0" normalizeH="0" baseline="0" noProof="0" dirty="0" smtClean="0">
                <a:ln>
                  <a:noFill/>
                </a:ln>
                <a:solidFill>
                  <a:prstClr val="black"/>
                </a:solidFill>
                <a:effectLst/>
                <a:uLnTx/>
                <a:uFillTx/>
                <a:latin typeface="Calibri"/>
                <a:ea typeface="+mn-ea"/>
                <a:cs typeface="+mn-cs"/>
              </a:rPr>
              <a:t>Interview with assessment </a:t>
            </a:r>
            <a:r>
              <a:rPr kumimoji="0" lang="nl-NL" sz="1800" b="1" i="0" u="none" strike="noStrike" kern="1200" cap="none" spc="0" normalizeH="0" baseline="0" noProof="0" dirty="0" err="1" smtClean="0">
                <a:ln>
                  <a:noFill/>
                </a:ln>
                <a:solidFill>
                  <a:prstClr val="black"/>
                </a:solidFill>
                <a:effectLst/>
                <a:uLnTx/>
                <a:uFillTx/>
                <a:latin typeface="Calibri"/>
                <a:ea typeface="+mn-ea"/>
                <a:cs typeface="+mn-cs"/>
              </a:rPr>
              <a:t>committee</a:t>
            </a:r>
            <a:endParaRPr kumimoji="0" lang="nl-NL" sz="1800" b="1"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0" i="0" u="none" strike="noStrike" kern="1200" cap="none" spc="0" normalizeH="0" baseline="0" noProof="0" dirty="0" smtClean="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nl-NL" dirty="0">
              <a:solidFill>
                <a:prstClr val="black"/>
              </a:solidFill>
              <a:latin typeface="Calibri"/>
            </a:endParaRPr>
          </a:p>
          <a:p>
            <a:pPr lvl="0">
              <a:defRPr/>
            </a:pPr>
            <a:r>
              <a:rPr lang="nl-NL" b="1" dirty="0" err="1" smtClean="0">
                <a:solidFill>
                  <a:srgbClr val="008B9F"/>
                </a:solidFill>
              </a:rPr>
              <a:t>Revision</a:t>
            </a:r>
            <a:r>
              <a:rPr lang="nl-NL" b="1" dirty="0" smtClean="0">
                <a:solidFill>
                  <a:srgbClr val="008B9F"/>
                </a:solidFill>
              </a:rPr>
              <a:t> of </a:t>
            </a:r>
            <a:r>
              <a:rPr lang="nl-NL" b="1" dirty="0" err="1" smtClean="0">
                <a:solidFill>
                  <a:srgbClr val="008B9F"/>
                </a:solidFill>
              </a:rPr>
              <a:t>the</a:t>
            </a:r>
            <a:r>
              <a:rPr lang="nl-NL" b="1" dirty="0" smtClean="0">
                <a:solidFill>
                  <a:srgbClr val="008B9F"/>
                </a:solidFill>
              </a:rPr>
              <a:t> </a:t>
            </a:r>
            <a:r>
              <a:rPr lang="nl-NL" b="1" dirty="0" err="1">
                <a:solidFill>
                  <a:srgbClr val="008B9F"/>
                </a:solidFill>
              </a:rPr>
              <a:t>proposal</a:t>
            </a:r>
            <a:endParaRPr lang="nl-NL" b="1" dirty="0">
              <a:solidFill>
                <a:srgbClr val="008B9F"/>
              </a:solidFill>
            </a:endParaRPr>
          </a:p>
          <a:p>
            <a:pPr marL="285750" lvl="0" indent="-285750">
              <a:buFont typeface="Wingdings" panose="05000000000000000000" pitchFamily="2" charset="2"/>
              <a:buChar char="Ø"/>
              <a:defRPr/>
            </a:pPr>
            <a:r>
              <a:rPr lang="nl-NL" dirty="0" smtClean="0">
                <a:solidFill>
                  <a:prstClr val="black"/>
                </a:solidFill>
              </a:rPr>
              <a:t>Is </a:t>
            </a:r>
            <a:r>
              <a:rPr lang="nl-NL" dirty="0" err="1" smtClean="0">
                <a:solidFill>
                  <a:prstClr val="black"/>
                </a:solidFill>
              </a:rPr>
              <a:t>the</a:t>
            </a:r>
            <a:r>
              <a:rPr lang="nl-NL" dirty="0" smtClean="0">
                <a:solidFill>
                  <a:prstClr val="black"/>
                </a:solidFill>
              </a:rPr>
              <a:t> </a:t>
            </a:r>
            <a:r>
              <a:rPr lang="nl-NL" dirty="0" err="1" smtClean="0">
                <a:solidFill>
                  <a:prstClr val="black"/>
                </a:solidFill>
              </a:rPr>
              <a:t>committee’s</a:t>
            </a:r>
            <a:r>
              <a:rPr lang="nl-NL" dirty="0" smtClean="0">
                <a:solidFill>
                  <a:prstClr val="black"/>
                </a:solidFill>
              </a:rPr>
              <a:t> </a:t>
            </a:r>
            <a:r>
              <a:rPr lang="nl-NL" dirty="0" err="1">
                <a:solidFill>
                  <a:prstClr val="black"/>
                </a:solidFill>
              </a:rPr>
              <a:t>advice</a:t>
            </a:r>
            <a:r>
              <a:rPr lang="nl-NL" dirty="0">
                <a:solidFill>
                  <a:prstClr val="black"/>
                </a:solidFill>
              </a:rPr>
              <a:t> </a:t>
            </a:r>
            <a:r>
              <a:rPr lang="nl-NL" dirty="0" err="1" smtClean="0">
                <a:solidFill>
                  <a:prstClr val="black"/>
                </a:solidFill>
              </a:rPr>
              <a:t>not</a:t>
            </a:r>
            <a:r>
              <a:rPr lang="nl-NL" dirty="0" smtClean="0">
                <a:solidFill>
                  <a:prstClr val="black"/>
                </a:solidFill>
              </a:rPr>
              <a:t> </a:t>
            </a:r>
            <a:r>
              <a:rPr lang="nl-NL" dirty="0" err="1">
                <a:solidFill>
                  <a:prstClr val="black"/>
                </a:solidFill>
              </a:rPr>
              <a:t>to</a:t>
            </a:r>
            <a:r>
              <a:rPr lang="nl-NL" dirty="0">
                <a:solidFill>
                  <a:prstClr val="black"/>
                </a:solidFill>
              </a:rPr>
              <a:t> award funding? </a:t>
            </a:r>
            <a:r>
              <a:rPr lang="nl-NL" dirty="0" smtClean="0">
                <a:solidFill>
                  <a:prstClr val="black"/>
                </a:solidFill>
              </a:rPr>
              <a:t>There </a:t>
            </a:r>
            <a:r>
              <a:rPr lang="nl-NL" dirty="0" err="1">
                <a:solidFill>
                  <a:prstClr val="black"/>
                </a:solidFill>
              </a:rPr>
              <a:t>will</a:t>
            </a:r>
            <a:r>
              <a:rPr lang="nl-NL" dirty="0">
                <a:solidFill>
                  <a:prstClr val="black"/>
                </a:solidFill>
              </a:rPr>
              <a:t> </a:t>
            </a:r>
            <a:r>
              <a:rPr lang="nl-NL" dirty="0" err="1" smtClean="0">
                <a:solidFill>
                  <a:prstClr val="black"/>
                </a:solidFill>
              </a:rPr>
              <a:t>be</a:t>
            </a:r>
            <a:r>
              <a:rPr lang="nl-NL" dirty="0" smtClean="0">
                <a:solidFill>
                  <a:prstClr val="black"/>
                </a:solidFill>
              </a:rPr>
              <a:t> </a:t>
            </a:r>
            <a:r>
              <a:rPr lang="nl-NL" b="1" dirty="0" err="1" smtClean="0">
                <a:solidFill>
                  <a:prstClr val="black"/>
                </a:solidFill>
              </a:rPr>
              <a:t>one</a:t>
            </a:r>
            <a:r>
              <a:rPr lang="nl-NL" dirty="0" smtClean="0">
                <a:solidFill>
                  <a:prstClr val="black"/>
                </a:solidFill>
              </a:rPr>
              <a:t> </a:t>
            </a:r>
            <a:r>
              <a:rPr lang="nl-NL" dirty="0">
                <a:solidFill>
                  <a:prstClr val="black"/>
                </a:solidFill>
              </a:rPr>
              <a:t>opportunity </a:t>
            </a:r>
            <a:r>
              <a:rPr lang="nl-NL" dirty="0" err="1" smtClean="0">
                <a:solidFill>
                  <a:prstClr val="black"/>
                </a:solidFill>
              </a:rPr>
              <a:t>for</a:t>
            </a:r>
            <a:r>
              <a:rPr lang="nl-NL" dirty="0" smtClean="0">
                <a:solidFill>
                  <a:prstClr val="black"/>
                </a:solidFill>
              </a:rPr>
              <a:t> </a:t>
            </a:r>
            <a:r>
              <a:rPr lang="nl-NL" dirty="0" err="1" smtClean="0">
                <a:solidFill>
                  <a:prstClr val="black"/>
                </a:solidFill>
              </a:rPr>
              <a:t>revision</a:t>
            </a:r>
            <a:r>
              <a:rPr lang="nl-NL" dirty="0" smtClean="0">
                <a:solidFill>
                  <a:prstClr val="black"/>
                </a:solidFill>
              </a:rPr>
              <a:t>, </a:t>
            </a:r>
            <a:r>
              <a:rPr lang="nl-NL" dirty="0" err="1">
                <a:solidFill>
                  <a:prstClr val="black"/>
                </a:solidFill>
              </a:rPr>
              <a:t>for</a:t>
            </a:r>
            <a:r>
              <a:rPr lang="nl-NL" dirty="0">
                <a:solidFill>
                  <a:prstClr val="black"/>
                </a:solidFill>
              </a:rPr>
              <a:t> which you </a:t>
            </a:r>
            <a:r>
              <a:rPr lang="nl-NL" dirty="0" err="1">
                <a:solidFill>
                  <a:prstClr val="black"/>
                </a:solidFill>
              </a:rPr>
              <a:t>will</a:t>
            </a:r>
            <a:r>
              <a:rPr lang="nl-NL" dirty="0">
                <a:solidFill>
                  <a:prstClr val="black"/>
                </a:solidFill>
              </a:rPr>
              <a:t> </a:t>
            </a:r>
            <a:r>
              <a:rPr lang="nl-NL" dirty="0" smtClean="0">
                <a:solidFill>
                  <a:prstClr val="black"/>
                </a:solidFill>
              </a:rPr>
              <a:t>have </a:t>
            </a:r>
            <a:r>
              <a:rPr lang="nl-NL" b="1" dirty="0" err="1" smtClean="0">
                <a:solidFill>
                  <a:prstClr val="black"/>
                </a:solidFill>
              </a:rPr>
              <a:t>one</a:t>
            </a:r>
            <a:r>
              <a:rPr lang="nl-NL" dirty="0" smtClean="0">
                <a:solidFill>
                  <a:prstClr val="black"/>
                </a:solidFill>
              </a:rPr>
              <a:t> </a:t>
            </a:r>
            <a:r>
              <a:rPr lang="nl-NL" dirty="0" err="1">
                <a:solidFill>
                  <a:prstClr val="black"/>
                </a:solidFill>
              </a:rPr>
              <a:t>month</a:t>
            </a:r>
            <a:r>
              <a:rPr lang="nl-NL" dirty="0">
                <a:solidFill>
                  <a:prstClr val="black"/>
                </a:solidFill>
              </a:rPr>
              <a:t> </a:t>
            </a:r>
            <a:r>
              <a:rPr lang="nl-NL" dirty="0" smtClean="0">
                <a:solidFill>
                  <a:prstClr val="black"/>
                </a:solidFill>
              </a:rPr>
              <a:t>time(</a:t>
            </a:r>
            <a:r>
              <a:rPr lang="nl-NL" b="1" dirty="0" err="1" smtClean="0">
                <a:solidFill>
                  <a:prstClr val="black"/>
                </a:solidFill>
              </a:rPr>
              <a:t>two</a:t>
            </a:r>
            <a:r>
              <a:rPr lang="nl-NL" dirty="0" smtClean="0">
                <a:solidFill>
                  <a:prstClr val="black"/>
                </a:solidFill>
              </a:rPr>
              <a:t> </a:t>
            </a:r>
            <a:r>
              <a:rPr lang="nl-NL" dirty="0" err="1">
                <a:solidFill>
                  <a:prstClr val="black"/>
                </a:solidFill>
              </a:rPr>
              <a:t>months</a:t>
            </a:r>
            <a:r>
              <a:rPr lang="nl-NL" dirty="0">
                <a:solidFill>
                  <a:prstClr val="black"/>
                </a:solidFill>
              </a:rPr>
              <a:t> if </a:t>
            </a:r>
            <a:r>
              <a:rPr lang="nl-NL" dirty="0" err="1">
                <a:solidFill>
                  <a:prstClr val="black"/>
                </a:solidFill>
              </a:rPr>
              <a:t>the</a:t>
            </a:r>
            <a:r>
              <a:rPr lang="nl-NL" dirty="0">
                <a:solidFill>
                  <a:prstClr val="black"/>
                </a:solidFill>
              </a:rPr>
              <a:t> </a:t>
            </a:r>
            <a:r>
              <a:rPr lang="nl-NL" dirty="0" err="1">
                <a:solidFill>
                  <a:prstClr val="black"/>
                </a:solidFill>
              </a:rPr>
              <a:t>advice</a:t>
            </a:r>
            <a:r>
              <a:rPr lang="nl-NL" dirty="0">
                <a:solidFill>
                  <a:prstClr val="black"/>
                </a:solidFill>
              </a:rPr>
              <a:t> is </a:t>
            </a:r>
            <a:r>
              <a:rPr lang="nl-NL" dirty="0" err="1">
                <a:solidFill>
                  <a:prstClr val="black"/>
                </a:solidFill>
              </a:rPr>
              <a:t>to</a:t>
            </a:r>
            <a:r>
              <a:rPr lang="nl-NL" dirty="0">
                <a:solidFill>
                  <a:prstClr val="black"/>
                </a:solidFill>
              </a:rPr>
              <a:t> </a:t>
            </a:r>
            <a:r>
              <a:rPr lang="nl-NL" dirty="0" err="1">
                <a:solidFill>
                  <a:prstClr val="black"/>
                </a:solidFill>
              </a:rPr>
              <a:t>include</a:t>
            </a:r>
            <a:r>
              <a:rPr lang="nl-NL" dirty="0">
                <a:solidFill>
                  <a:prstClr val="black"/>
                </a:solidFill>
              </a:rPr>
              <a:t> more </a:t>
            </a:r>
            <a:r>
              <a:rPr lang="nl-NL" dirty="0" err="1" smtClean="0">
                <a:solidFill>
                  <a:prstClr val="black"/>
                </a:solidFill>
              </a:rPr>
              <a:t>organisations</a:t>
            </a:r>
            <a:r>
              <a:rPr lang="nl-NL" dirty="0">
                <a:solidFill>
                  <a:prstClr val="black"/>
                </a:solidFill>
              </a:rPr>
              <a:t> </a:t>
            </a:r>
            <a:r>
              <a:rPr lang="nl-NL" dirty="0" smtClean="0">
                <a:solidFill>
                  <a:prstClr val="black"/>
                </a:solidFill>
              </a:rPr>
              <a:t> as co-</a:t>
            </a:r>
            <a:r>
              <a:rPr lang="nl-NL" dirty="0" err="1" smtClean="0">
                <a:solidFill>
                  <a:prstClr val="black"/>
                </a:solidFill>
              </a:rPr>
              <a:t>applicants</a:t>
            </a:r>
            <a:r>
              <a:rPr lang="nl-NL" dirty="0" smtClean="0">
                <a:solidFill>
                  <a:prstClr val="black"/>
                </a:solidFill>
              </a:rPr>
              <a:t>, co-</a:t>
            </a:r>
            <a:r>
              <a:rPr lang="nl-NL" dirty="0" err="1" smtClean="0">
                <a:solidFill>
                  <a:prstClr val="black"/>
                </a:solidFill>
              </a:rPr>
              <a:t>funders</a:t>
            </a:r>
            <a:r>
              <a:rPr lang="nl-NL" dirty="0" smtClean="0">
                <a:solidFill>
                  <a:prstClr val="black"/>
                </a:solidFill>
              </a:rPr>
              <a:t> </a:t>
            </a:r>
            <a:r>
              <a:rPr lang="nl-NL" dirty="0">
                <a:solidFill>
                  <a:prstClr val="black"/>
                </a:solidFill>
              </a:rPr>
              <a:t>or </a:t>
            </a:r>
            <a:r>
              <a:rPr lang="nl-NL" dirty="0" err="1">
                <a:solidFill>
                  <a:prstClr val="black"/>
                </a:solidFill>
              </a:rPr>
              <a:t>collaborative</a:t>
            </a:r>
            <a:r>
              <a:rPr lang="nl-NL" dirty="0">
                <a:solidFill>
                  <a:prstClr val="black"/>
                </a:solidFill>
              </a:rPr>
              <a:t> partners</a:t>
            </a:r>
            <a:r>
              <a:rPr lang="nl-NL" dirty="0" smtClean="0">
                <a:solidFill>
                  <a:prstClr val="black"/>
                </a:solidFill>
              </a:rPr>
              <a:t>).</a:t>
            </a:r>
            <a:endParaRPr kumimoji="0" lang="nl-NL" sz="1800" b="0" i="0" u="none" strike="noStrike" kern="1200" cap="none" spc="0" normalizeH="0" baseline="0" noProof="0" dirty="0" smtClean="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36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Obligations</a:t>
            </a:r>
            <a:r>
              <a:rPr lang="nl-NL" dirty="0" smtClean="0"/>
              <a:t> </a:t>
            </a:r>
            <a:r>
              <a:rPr lang="nl-NL" dirty="0" err="1" smtClean="0"/>
              <a:t>for</a:t>
            </a:r>
            <a:r>
              <a:rPr lang="nl-NL" dirty="0" smtClean="0"/>
              <a:t> </a:t>
            </a:r>
            <a:r>
              <a:rPr lang="nl-NL" dirty="0" err="1" smtClean="0"/>
              <a:t>grant</a:t>
            </a:r>
            <a:r>
              <a:rPr lang="nl-NL" dirty="0" smtClean="0"/>
              <a:t> </a:t>
            </a:r>
            <a:r>
              <a:rPr lang="nl-NL" dirty="0" err="1" smtClean="0"/>
              <a:t>recipients</a:t>
            </a:r>
            <a:endParaRPr lang="nl-NL" dirty="0"/>
          </a:p>
        </p:txBody>
      </p:sp>
      <p:sp>
        <p:nvSpPr>
          <p:cNvPr id="3" name="Tijdelijke aanduiding voor verticale tekst 2"/>
          <p:cNvSpPr>
            <a:spLocks noGrp="1"/>
          </p:cNvSpPr>
          <p:nvPr>
            <p:ph type="body" orient="vert" idx="1"/>
          </p:nvPr>
        </p:nvSpPr>
        <p:spPr>
          <a:xfrm>
            <a:off x="1284191" y="1563807"/>
            <a:ext cx="9424204" cy="4501069"/>
          </a:xfrm>
        </p:spPr>
        <p:txBody>
          <a:bodyPr/>
          <a:lstStyle/>
          <a:p>
            <a:pPr marL="0" indent="0">
              <a:buNone/>
            </a:pPr>
            <a:r>
              <a:rPr lang="nl-NL" sz="2000" b="1" dirty="0" err="1">
                <a:solidFill>
                  <a:schemeClr val="accent1"/>
                </a:solidFill>
              </a:rPr>
              <a:t>Substantive</a:t>
            </a:r>
            <a:r>
              <a:rPr lang="nl-NL" sz="2000" b="1" dirty="0">
                <a:solidFill>
                  <a:schemeClr val="accent1"/>
                </a:solidFill>
              </a:rPr>
              <a:t> monitoring</a:t>
            </a:r>
          </a:p>
          <a:p>
            <a:pPr marL="561975" lvl="1" indent="-285750">
              <a:buFont typeface="Wingdings" panose="05000000000000000000" pitchFamily="2" charset="2"/>
              <a:buChar char="Ø"/>
            </a:pPr>
            <a:r>
              <a:rPr lang="nl-NL" dirty="0" err="1" smtClean="0">
                <a:solidFill>
                  <a:schemeClr val="tx1"/>
                </a:solidFill>
              </a:rPr>
              <a:t>Regular</a:t>
            </a:r>
            <a:r>
              <a:rPr lang="nl-NL" dirty="0" smtClean="0">
                <a:solidFill>
                  <a:schemeClr val="tx1"/>
                </a:solidFill>
              </a:rPr>
              <a:t> project meetings </a:t>
            </a:r>
            <a:r>
              <a:rPr lang="nl-NL" dirty="0" err="1" smtClean="0">
                <a:solidFill>
                  <a:schemeClr val="tx1"/>
                </a:solidFill>
              </a:rPr>
              <a:t>organised</a:t>
            </a:r>
            <a:r>
              <a:rPr lang="nl-NL" dirty="0" smtClean="0">
                <a:solidFill>
                  <a:schemeClr val="tx1"/>
                </a:solidFill>
              </a:rPr>
              <a:t> by </a:t>
            </a:r>
            <a:r>
              <a:rPr lang="nl-NL" dirty="0" err="1" smtClean="0">
                <a:solidFill>
                  <a:schemeClr val="tx1"/>
                </a:solidFill>
              </a:rPr>
              <a:t>the</a:t>
            </a:r>
            <a:r>
              <a:rPr lang="nl-NL" dirty="0" smtClean="0">
                <a:solidFill>
                  <a:schemeClr val="tx1"/>
                </a:solidFill>
              </a:rPr>
              <a:t> consortium and GroenvermogenNL</a:t>
            </a:r>
          </a:p>
          <a:p>
            <a:pPr marL="561975" lvl="1" indent="-285750">
              <a:buFont typeface="Wingdings" panose="05000000000000000000" pitchFamily="2" charset="2"/>
              <a:buChar char="Ø"/>
            </a:pPr>
            <a:r>
              <a:rPr lang="nl-NL" dirty="0" smtClean="0">
                <a:solidFill>
                  <a:schemeClr val="tx1"/>
                </a:solidFill>
              </a:rPr>
              <a:t>Project leader and </a:t>
            </a:r>
            <a:r>
              <a:rPr lang="nl-NL" dirty="0" err="1" smtClean="0">
                <a:solidFill>
                  <a:schemeClr val="tx1"/>
                </a:solidFill>
              </a:rPr>
              <a:t>technical</a:t>
            </a:r>
            <a:r>
              <a:rPr lang="nl-NL" dirty="0" smtClean="0">
                <a:solidFill>
                  <a:schemeClr val="tx1"/>
                </a:solidFill>
              </a:rPr>
              <a:t> manager in </a:t>
            </a:r>
            <a:r>
              <a:rPr lang="nl-NL" dirty="0" err="1" smtClean="0">
                <a:solidFill>
                  <a:schemeClr val="tx1"/>
                </a:solidFill>
              </a:rPr>
              <a:t>advisory</a:t>
            </a:r>
            <a:r>
              <a:rPr lang="nl-NL" dirty="0" smtClean="0">
                <a:solidFill>
                  <a:schemeClr val="tx1"/>
                </a:solidFill>
              </a:rPr>
              <a:t> </a:t>
            </a:r>
            <a:r>
              <a:rPr lang="nl-NL" dirty="0" err="1" smtClean="0">
                <a:solidFill>
                  <a:schemeClr val="tx1"/>
                </a:solidFill>
              </a:rPr>
              <a:t>committee</a:t>
            </a:r>
            <a:r>
              <a:rPr lang="nl-NL" dirty="0" smtClean="0">
                <a:solidFill>
                  <a:schemeClr val="tx1"/>
                </a:solidFill>
              </a:rPr>
              <a:t> </a:t>
            </a:r>
            <a:r>
              <a:rPr lang="nl-NL" dirty="0" err="1" smtClean="0">
                <a:solidFill>
                  <a:schemeClr val="tx1"/>
                </a:solidFill>
              </a:rPr>
              <a:t>to</a:t>
            </a:r>
            <a:r>
              <a:rPr lang="nl-NL" dirty="0" smtClean="0">
                <a:solidFill>
                  <a:schemeClr val="tx1"/>
                </a:solidFill>
              </a:rPr>
              <a:t> </a:t>
            </a:r>
            <a:r>
              <a:rPr lang="nl-NL" dirty="0" err="1" smtClean="0">
                <a:solidFill>
                  <a:schemeClr val="tx1"/>
                </a:solidFill>
              </a:rPr>
              <a:t>the</a:t>
            </a:r>
            <a:r>
              <a:rPr lang="nl-NL" dirty="0" smtClean="0">
                <a:solidFill>
                  <a:schemeClr val="tx1"/>
                </a:solidFill>
              </a:rPr>
              <a:t> GroenvermogenNL board</a:t>
            </a:r>
          </a:p>
          <a:p>
            <a:pPr marL="561975" lvl="1" indent="-285750">
              <a:buFont typeface="Wingdings" panose="05000000000000000000" pitchFamily="2" charset="2"/>
              <a:buChar char="Ø"/>
            </a:pPr>
            <a:r>
              <a:rPr lang="nl-NL" dirty="0" err="1" smtClean="0">
                <a:solidFill>
                  <a:schemeClr val="tx1"/>
                </a:solidFill>
              </a:rPr>
              <a:t>Supervisory</a:t>
            </a:r>
            <a:r>
              <a:rPr lang="nl-NL" dirty="0" smtClean="0">
                <a:solidFill>
                  <a:schemeClr val="tx1"/>
                </a:solidFill>
              </a:rPr>
              <a:t> </a:t>
            </a:r>
            <a:r>
              <a:rPr lang="nl-NL" dirty="0" err="1" smtClean="0">
                <a:solidFill>
                  <a:schemeClr val="tx1"/>
                </a:solidFill>
              </a:rPr>
              <a:t>committee</a:t>
            </a:r>
            <a:endParaRPr lang="nl-NL" dirty="0" smtClean="0">
              <a:solidFill>
                <a:schemeClr val="tx1"/>
              </a:solidFill>
            </a:endParaRPr>
          </a:p>
          <a:p>
            <a:pPr marL="0" indent="0">
              <a:buNone/>
            </a:pPr>
            <a:endParaRPr lang="nl-NL" dirty="0" smtClean="0"/>
          </a:p>
          <a:p>
            <a:pPr marL="0" indent="0">
              <a:buNone/>
            </a:pPr>
            <a:r>
              <a:rPr lang="nl-NL" sz="2000" b="1" dirty="0">
                <a:solidFill>
                  <a:schemeClr val="accent1"/>
                </a:solidFill>
              </a:rPr>
              <a:t>Accountability </a:t>
            </a:r>
            <a:r>
              <a:rPr lang="nl-NL" sz="2000" b="1" dirty="0" err="1">
                <a:solidFill>
                  <a:schemeClr val="accent1"/>
                </a:solidFill>
              </a:rPr>
              <a:t>during</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project</a:t>
            </a:r>
          </a:p>
          <a:p>
            <a:pPr marL="561975" lvl="1" indent="-285750">
              <a:buFont typeface="Wingdings" panose="05000000000000000000" pitchFamily="2" charset="2"/>
              <a:buChar char="Ø"/>
            </a:pPr>
            <a:r>
              <a:rPr lang="nl-NL" dirty="0" err="1">
                <a:solidFill>
                  <a:schemeClr val="tx1"/>
                </a:solidFill>
              </a:rPr>
              <a:t>Annual</a:t>
            </a:r>
            <a:r>
              <a:rPr lang="nl-NL" dirty="0">
                <a:solidFill>
                  <a:schemeClr val="tx1"/>
                </a:solidFill>
              </a:rPr>
              <a:t> </a:t>
            </a:r>
            <a:r>
              <a:rPr lang="nl-NL" dirty="0" err="1">
                <a:solidFill>
                  <a:schemeClr val="tx1"/>
                </a:solidFill>
              </a:rPr>
              <a:t>substantive</a:t>
            </a:r>
            <a:r>
              <a:rPr lang="nl-NL" dirty="0">
                <a:solidFill>
                  <a:schemeClr val="tx1"/>
                </a:solidFill>
              </a:rPr>
              <a:t> and financial </a:t>
            </a:r>
            <a:r>
              <a:rPr lang="nl-NL" dirty="0" err="1" smtClean="0">
                <a:solidFill>
                  <a:schemeClr val="tx1"/>
                </a:solidFill>
              </a:rPr>
              <a:t>reports</a:t>
            </a:r>
            <a:r>
              <a:rPr lang="nl-NL" dirty="0" smtClean="0">
                <a:solidFill>
                  <a:schemeClr val="tx1"/>
                </a:solidFill>
              </a:rPr>
              <a:t> </a:t>
            </a:r>
            <a:r>
              <a:rPr lang="nl-NL" dirty="0" err="1" smtClean="0">
                <a:solidFill>
                  <a:schemeClr val="tx1"/>
                </a:solidFill>
              </a:rPr>
              <a:t>to</a:t>
            </a:r>
            <a:r>
              <a:rPr lang="nl-NL" dirty="0" smtClean="0">
                <a:solidFill>
                  <a:schemeClr val="tx1"/>
                </a:solidFill>
              </a:rPr>
              <a:t> NWO; </a:t>
            </a:r>
            <a:r>
              <a:rPr lang="nl-NL" dirty="0" err="1" smtClean="0">
                <a:solidFill>
                  <a:schemeClr val="tx1"/>
                </a:solidFill>
              </a:rPr>
              <a:t>to</a:t>
            </a:r>
            <a:r>
              <a:rPr lang="nl-NL" dirty="0" smtClean="0">
                <a:solidFill>
                  <a:schemeClr val="tx1"/>
                </a:solidFill>
              </a:rPr>
              <a:t> </a:t>
            </a:r>
            <a:r>
              <a:rPr lang="nl-NL" dirty="0" err="1" smtClean="0">
                <a:solidFill>
                  <a:schemeClr val="tx1"/>
                </a:solidFill>
              </a:rPr>
              <a:t>be</a:t>
            </a:r>
            <a:r>
              <a:rPr lang="nl-NL" dirty="0" smtClean="0">
                <a:solidFill>
                  <a:schemeClr val="tx1"/>
                </a:solidFill>
              </a:rPr>
              <a:t> shared with GroenvermogenNL  board</a:t>
            </a:r>
            <a:endParaRPr lang="nl-NL" dirty="0">
              <a:solidFill>
                <a:schemeClr val="tx1"/>
              </a:solidFill>
            </a:endParaRPr>
          </a:p>
          <a:p>
            <a:pPr marL="0" indent="0">
              <a:buNone/>
            </a:pPr>
            <a:endParaRPr lang="nl-NL" dirty="0" smtClean="0"/>
          </a:p>
          <a:p>
            <a:pPr marL="0" indent="0">
              <a:buNone/>
            </a:pPr>
            <a:r>
              <a:rPr lang="nl-NL" sz="2000" b="1" dirty="0" err="1">
                <a:solidFill>
                  <a:schemeClr val="accent1"/>
                </a:solidFill>
              </a:rPr>
              <a:t>Completion</a:t>
            </a:r>
            <a:r>
              <a:rPr lang="nl-NL" sz="2000" b="1" dirty="0">
                <a:solidFill>
                  <a:schemeClr val="accent1"/>
                </a:solidFill>
              </a:rPr>
              <a:t> of </a:t>
            </a:r>
            <a:r>
              <a:rPr lang="nl-NL" sz="2000" b="1" dirty="0" err="1">
                <a:solidFill>
                  <a:schemeClr val="accent1"/>
                </a:solidFill>
              </a:rPr>
              <a:t>the</a:t>
            </a:r>
            <a:r>
              <a:rPr lang="nl-NL" sz="2000" b="1" dirty="0">
                <a:solidFill>
                  <a:schemeClr val="accent1"/>
                </a:solidFill>
              </a:rPr>
              <a:t> project</a:t>
            </a:r>
          </a:p>
          <a:p>
            <a:pPr lvl="1">
              <a:buFont typeface="Wingdings" panose="05000000000000000000" pitchFamily="2" charset="2"/>
              <a:buChar char="Ø"/>
            </a:pPr>
            <a:r>
              <a:rPr lang="nl-NL" dirty="0" smtClean="0">
                <a:solidFill>
                  <a:schemeClr val="tx1"/>
                </a:solidFill>
              </a:rPr>
              <a:t>Auditor’s statement </a:t>
            </a:r>
            <a:r>
              <a:rPr lang="nl-NL" dirty="0" err="1" smtClean="0">
                <a:solidFill>
                  <a:schemeClr val="tx1"/>
                </a:solidFill>
              </a:rPr>
              <a:t>for</a:t>
            </a:r>
            <a:r>
              <a:rPr lang="nl-NL" dirty="0" smtClean="0">
                <a:solidFill>
                  <a:schemeClr val="tx1"/>
                </a:solidFill>
              </a:rPr>
              <a:t> </a:t>
            </a:r>
            <a:r>
              <a:rPr lang="nl-NL" dirty="0" err="1" smtClean="0">
                <a:solidFill>
                  <a:schemeClr val="tx1"/>
                </a:solidFill>
              </a:rPr>
              <a:t>the</a:t>
            </a:r>
            <a:r>
              <a:rPr lang="nl-NL" dirty="0" smtClean="0">
                <a:solidFill>
                  <a:schemeClr val="tx1"/>
                </a:solidFill>
              </a:rPr>
              <a:t> </a:t>
            </a:r>
            <a:r>
              <a:rPr lang="nl-NL" dirty="0" err="1" smtClean="0">
                <a:solidFill>
                  <a:schemeClr val="tx1"/>
                </a:solidFill>
              </a:rPr>
              <a:t>entire</a:t>
            </a:r>
            <a:r>
              <a:rPr lang="nl-NL" dirty="0" smtClean="0">
                <a:solidFill>
                  <a:schemeClr val="tx1"/>
                </a:solidFill>
              </a:rPr>
              <a:t> project</a:t>
            </a:r>
            <a:endParaRPr lang="nl-NL" dirty="0">
              <a:solidFill>
                <a:schemeClr val="tx1"/>
              </a:solidFill>
            </a:endParaRPr>
          </a:p>
          <a:p>
            <a:pPr lvl="1"/>
            <a:endParaRPr lang="nl-NL" dirty="0"/>
          </a:p>
        </p:txBody>
      </p:sp>
    </p:spTree>
    <p:extLst>
      <p:ext uri="{BB962C8B-B14F-4D97-AF65-F5344CB8AC3E}">
        <p14:creationId xmlns:p14="http://schemas.microsoft.com/office/powerpoint/2010/main" val="137092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Funding </a:t>
            </a:r>
            <a:r>
              <a:rPr lang="nl-NL" dirty="0" err="1" smtClean="0"/>
              <a:t>conditions</a:t>
            </a:r>
            <a:endParaRPr lang="nl-NL" dirty="0"/>
          </a:p>
        </p:txBody>
      </p:sp>
      <p:sp>
        <p:nvSpPr>
          <p:cNvPr id="3" name="Tijdelijke aanduiding voor verticale tekst 2"/>
          <p:cNvSpPr>
            <a:spLocks noGrp="1"/>
          </p:cNvSpPr>
          <p:nvPr>
            <p:ph type="body" orient="vert" idx="1"/>
          </p:nvPr>
        </p:nvSpPr>
        <p:spPr/>
        <p:txBody>
          <a:bodyPr/>
          <a:lstStyle/>
          <a:p>
            <a:pPr>
              <a:buFont typeface="Wingdings" panose="05000000000000000000" pitchFamily="2" charset="2"/>
              <a:buChar char="Ø"/>
            </a:pPr>
            <a:r>
              <a:rPr lang="nl-NL" dirty="0" err="1" smtClean="0">
                <a:solidFill>
                  <a:schemeClr val="tx1"/>
                </a:solidFill>
              </a:rPr>
              <a:t>All</a:t>
            </a:r>
            <a:r>
              <a:rPr lang="nl-NL" dirty="0" smtClean="0">
                <a:solidFill>
                  <a:schemeClr val="tx1"/>
                </a:solidFill>
              </a:rPr>
              <a:t> </a:t>
            </a:r>
            <a:r>
              <a:rPr lang="nl-NL" dirty="0" err="1" smtClean="0">
                <a:solidFill>
                  <a:schemeClr val="tx1"/>
                </a:solidFill>
              </a:rPr>
              <a:t>results</a:t>
            </a:r>
            <a:r>
              <a:rPr lang="nl-NL" dirty="0" smtClean="0">
                <a:solidFill>
                  <a:schemeClr val="tx1"/>
                </a:solidFill>
              </a:rPr>
              <a:t> must </a:t>
            </a:r>
            <a:r>
              <a:rPr lang="nl-NL" dirty="0" err="1" smtClean="0">
                <a:solidFill>
                  <a:schemeClr val="tx1"/>
                </a:solidFill>
              </a:rPr>
              <a:t>become</a:t>
            </a:r>
            <a:r>
              <a:rPr lang="nl-NL" dirty="0" smtClean="0">
                <a:solidFill>
                  <a:schemeClr val="tx1"/>
                </a:solidFill>
              </a:rPr>
              <a:t> </a:t>
            </a:r>
            <a:r>
              <a:rPr lang="nl-NL" b="1" dirty="0" err="1" smtClean="0">
                <a:solidFill>
                  <a:schemeClr val="tx1"/>
                </a:solidFill>
              </a:rPr>
              <a:t>publicly</a:t>
            </a:r>
            <a:r>
              <a:rPr lang="nl-NL" b="1" dirty="0" smtClean="0">
                <a:solidFill>
                  <a:schemeClr val="tx1"/>
                </a:solidFill>
              </a:rPr>
              <a:t> </a:t>
            </a:r>
            <a:r>
              <a:rPr lang="nl-NL" b="1" dirty="0" err="1" smtClean="0">
                <a:solidFill>
                  <a:schemeClr val="tx1"/>
                </a:solidFill>
              </a:rPr>
              <a:t>accessible</a:t>
            </a:r>
            <a:endParaRPr lang="nl-NL" b="1" dirty="0" smtClean="0">
              <a:solidFill>
                <a:schemeClr val="tx1"/>
              </a:solidFill>
            </a:endParaRPr>
          </a:p>
          <a:p>
            <a:pPr>
              <a:buFont typeface="Wingdings" panose="05000000000000000000" pitchFamily="2" charset="2"/>
              <a:buChar char="Ø"/>
            </a:pPr>
            <a:r>
              <a:rPr lang="nl-NL" dirty="0" err="1" smtClean="0">
                <a:solidFill>
                  <a:schemeClr val="tx1"/>
                </a:solidFill>
              </a:rPr>
              <a:t>Generated</a:t>
            </a:r>
            <a:r>
              <a:rPr lang="nl-NL" dirty="0" smtClean="0">
                <a:solidFill>
                  <a:schemeClr val="tx1"/>
                </a:solidFill>
              </a:rPr>
              <a:t> </a:t>
            </a:r>
            <a:r>
              <a:rPr lang="nl-NL" b="1" dirty="0" smtClean="0">
                <a:solidFill>
                  <a:schemeClr val="tx1"/>
                </a:solidFill>
              </a:rPr>
              <a:t>knowhow is </a:t>
            </a:r>
            <a:r>
              <a:rPr lang="nl-NL" b="1" dirty="0" err="1" smtClean="0">
                <a:solidFill>
                  <a:schemeClr val="tx1"/>
                </a:solidFill>
              </a:rPr>
              <a:t>not</a:t>
            </a:r>
            <a:r>
              <a:rPr lang="nl-NL" b="1" dirty="0" smtClean="0">
                <a:solidFill>
                  <a:schemeClr val="tx1"/>
                </a:solidFill>
              </a:rPr>
              <a:t> </a:t>
            </a:r>
            <a:r>
              <a:rPr lang="nl-NL" b="1" dirty="0" err="1" smtClean="0">
                <a:solidFill>
                  <a:schemeClr val="tx1"/>
                </a:solidFill>
              </a:rPr>
              <a:t>exclusive</a:t>
            </a:r>
            <a:r>
              <a:rPr lang="nl-NL" dirty="0" smtClean="0">
                <a:solidFill>
                  <a:schemeClr val="tx1"/>
                </a:solidFill>
              </a:rPr>
              <a:t> </a:t>
            </a:r>
            <a:r>
              <a:rPr lang="nl-NL" dirty="0" err="1" smtClean="0">
                <a:solidFill>
                  <a:schemeClr val="tx1"/>
                </a:solidFill>
              </a:rPr>
              <a:t>for</a:t>
            </a:r>
            <a:r>
              <a:rPr lang="nl-NL" dirty="0" smtClean="0">
                <a:solidFill>
                  <a:schemeClr val="tx1"/>
                </a:solidFill>
              </a:rPr>
              <a:t> </a:t>
            </a:r>
            <a:r>
              <a:rPr lang="nl-NL" dirty="0" err="1" smtClean="0">
                <a:solidFill>
                  <a:schemeClr val="tx1"/>
                </a:solidFill>
              </a:rPr>
              <a:t>any</a:t>
            </a:r>
            <a:r>
              <a:rPr lang="nl-NL" dirty="0" smtClean="0">
                <a:solidFill>
                  <a:schemeClr val="tx1"/>
                </a:solidFill>
              </a:rPr>
              <a:t> of </a:t>
            </a:r>
            <a:r>
              <a:rPr lang="nl-NL" dirty="0" err="1" smtClean="0">
                <a:solidFill>
                  <a:schemeClr val="tx1"/>
                </a:solidFill>
              </a:rPr>
              <a:t>the</a:t>
            </a:r>
            <a:r>
              <a:rPr lang="nl-NL" dirty="0" smtClean="0">
                <a:solidFill>
                  <a:schemeClr val="tx1"/>
                </a:solidFill>
              </a:rPr>
              <a:t> </a:t>
            </a:r>
            <a:r>
              <a:rPr lang="nl-NL" dirty="0" err="1" smtClean="0">
                <a:solidFill>
                  <a:schemeClr val="tx1"/>
                </a:solidFill>
              </a:rPr>
              <a:t>parties</a:t>
            </a:r>
            <a:r>
              <a:rPr lang="nl-NL" dirty="0" smtClean="0">
                <a:solidFill>
                  <a:schemeClr val="tx1"/>
                </a:solidFill>
              </a:rPr>
              <a:t>!</a:t>
            </a:r>
          </a:p>
          <a:p>
            <a:pPr>
              <a:buFont typeface="Wingdings" panose="05000000000000000000" pitchFamily="2" charset="2"/>
              <a:buChar char="Ø"/>
            </a:pPr>
            <a:r>
              <a:rPr lang="nl-NL" b="1" dirty="0" smtClean="0">
                <a:solidFill>
                  <a:schemeClr val="tx1"/>
                </a:solidFill>
              </a:rPr>
              <a:t>No </a:t>
            </a:r>
            <a:r>
              <a:rPr lang="en-GB" b="1" dirty="0">
                <a:solidFill>
                  <a:schemeClr val="tx1"/>
                </a:solidFill>
              </a:rPr>
              <a:t>unauthorised state support </a:t>
            </a:r>
            <a:r>
              <a:rPr lang="en-GB" dirty="0" smtClean="0">
                <a:solidFill>
                  <a:schemeClr val="tx1"/>
                </a:solidFill>
              </a:rPr>
              <a:t>allowed (in </a:t>
            </a:r>
            <a:r>
              <a:rPr lang="en-GB" dirty="0">
                <a:solidFill>
                  <a:schemeClr val="tx1"/>
                </a:solidFill>
              </a:rPr>
              <a:t>the sense of article 107 of the Treaty on the Functioning of the European </a:t>
            </a:r>
            <a:r>
              <a:rPr lang="en-GB" dirty="0" smtClean="0">
                <a:solidFill>
                  <a:schemeClr val="tx1"/>
                </a:solidFill>
              </a:rPr>
              <a:t>Union)</a:t>
            </a:r>
            <a:r>
              <a:rPr lang="nl-NL" dirty="0" smtClean="0">
                <a:solidFill>
                  <a:schemeClr val="tx1"/>
                </a:solidFill>
              </a:rPr>
              <a:t> </a:t>
            </a:r>
          </a:p>
          <a:p>
            <a:pPr>
              <a:buFont typeface="Wingdings" panose="05000000000000000000" pitchFamily="2" charset="2"/>
              <a:buChar char="Ø"/>
            </a:pPr>
            <a:endParaRPr lang="nl-NL" dirty="0" smtClean="0">
              <a:solidFill>
                <a:schemeClr val="tx1"/>
              </a:solidFill>
            </a:endParaRPr>
          </a:p>
          <a:p>
            <a:pPr>
              <a:buFont typeface="Wingdings" panose="05000000000000000000" pitchFamily="2" charset="2"/>
              <a:buChar char="Ø"/>
            </a:pPr>
            <a:r>
              <a:rPr lang="nl-NL" b="1" dirty="0" err="1" smtClean="0">
                <a:solidFill>
                  <a:schemeClr val="tx1"/>
                </a:solidFill>
              </a:rPr>
              <a:t>Declaration</a:t>
            </a:r>
            <a:r>
              <a:rPr lang="nl-NL" b="1" dirty="0" smtClean="0">
                <a:solidFill>
                  <a:schemeClr val="tx1"/>
                </a:solidFill>
              </a:rPr>
              <a:t> GBER (</a:t>
            </a:r>
            <a:r>
              <a:rPr lang="nl-NL" b="1" dirty="0" err="1" smtClean="0">
                <a:solidFill>
                  <a:schemeClr val="tx1"/>
                </a:solidFill>
              </a:rPr>
              <a:t>for</a:t>
            </a:r>
            <a:r>
              <a:rPr lang="nl-NL" b="1" dirty="0" smtClean="0">
                <a:solidFill>
                  <a:schemeClr val="tx1"/>
                </a:solidFill>
              </a:rPr>
              <a:t> </a:t>
            </a:r>
            <a:r>
              <a:rPr lang="nl-NL" b="1" dirty="0" err="1" smtClean="0">
                <a:solidFill>
                  <a:schemeClr val="tx1"/>
                </a:solidFill>
              </a:rPr>
              <a:t>businesses</a:t>
            </a:r>
            <a:r>
              <a:rPr lang="nl-NL" b="1" dirty="0" smtClean="0">
                <a:solidFill>
                  <a:schemeClr val="tx1"/>
                </a:solidFill>
              </a:rPr>
              <a:t>)</a:t>
            </a:r>
            <a:r>
              <a:rPr lang="nl-NL" dirty="0" smtClean="0">
                <a:solidFill>
                  <a:schemeClr val="tx1"/>
                </a:solidFill>
              </a:rPr>
              <a:t>, </a:t>
            </a:r>
            <a:r>
              <a:rPr lang="nl-NL" dirty="0" err="1" smtClean="0">
                <a:solidFill>
                  <a:schemeClr val="tx1"/>
                </a:solidFill>
              </a:rPr>
              <a:t>to</a:t>
            </a:r>
            <a:r>
              <a:rPr lang="nl-NL" dirty="0" smtClean="0">
                <a:solidFill>
                  <a:schemeClr val="tx1"/>
                </a:solidFill>
              </a:rPr>
              <a:t> </a:t>
            </a:r>
            <a:r>
              <a:rPr lang="nl-NL" dirty="0" err="1" smtClean="0">
                <a:solidFill>
                  <a:schemeClr val="tx1"/>
                </a:solidFill>
              </a:rPr>
              <a:t>be</a:t>
            </a:r>
            <a:r>
              <a:rPr lang="nl-NL" dirty="0" smtClean="0">
                <a:solidFill>
                  <a:schemeClr val="tx1"/>
                </a:solidFill>
              </a:rPr>
              <a:t> </a:t>
            </a:r>
            <a:r>
              <a:rPr lang="nl-NL" dirty="0" err="1" smtClean="0">
                <a:solidFill>
                  <a:schemeClr val="tx1"/>
                </a:solidFill>
              </a:rPr>
              <a:t>submitted</a:t>
            </a:r>
            <a:r>
              <a:rPr lang="nl-NL" dirty="0" smtClean="0">
                <a:solidFill>
                  <a:schemeClr val="tx1"/>
                </a:solidFill>
              </a:rPr>
              <a:t> </a:t>
            </a:r>
            <a:r>
              <a:rPr lang="nl-NL" dirty="0" err="1" smtClean="0">
                <a:solidFill>
                  <a:schemeClr val="tx1"/>
                </a:solidFill>
              </a:rPr>
              <a:t>along</a:t>
            </a:r>
            <a:r>
              <a:rPr lang="nl-NL" dirty="0" smtClean="0">
                <a:solidFill>
                  <a:schemeClr val="tx1"/>
                </a:solidFill>
              </a:rPr>
              <a:t> </a:t>
            </a:r>
            <a:r>
              <a:rPr lang="nl-NL" dirty="0" err="1" smtClean="0">
                <a:solidFill>
                  <a:schemeClr val="tx1"/>
                </a:solidFill>
              </a:rPr>
              <a:t>with</a:t>
            </a:r>
            <a:r>
              <a:rPr lang="nl-NL" dirty="0" smtClean="0">
                <a:solidFill>
                  <a:schemeClr val="tx1"/>
                </a:solidFill>
              </a:rPr>
              <a:t> </a:t>
            </a:r>
            <a:r>
              <a:rPr lang="nl-NL" dirty="0" err="1" smtClean="0">
                <a:solidFill>
                  <a:schemeClr val="tx1"/>
                </a:solidFill>
              </a:rPr>
              <a:t>the</a:t>
            </a:r>
            <a:r>
              <a:rPr lang="nl-NL" dirty="0" smtClean="0">
                <a:solidFill>
                  <a:schemeClr val="tx1"/>
                </a:solidFill>
              </a:rPr>
              <a:t> </a:t>
            </a:r>
            <a:r>
              <a:rPr lang="nl-NL" dirty="0" err="1" smtClean="0">
                <a:solidFill>
                  <a:schemeClr val="tx1"/>
                </a:solidFill>
              </a:rPr>
              <a:t>proposal</a:t>
            </a:r>
            <a:endParaRPr lang="nl-NL" dirty="0" smtClean="0">
              <a:solidFill>
                <a:schemeClr val="tx1"/>
              </a:solidFill>
            </a:endParaRPr>
          </a:p>
          <a:p>
            <a:pPr>
              <a:buFont typeface="Wingdings" panose="05000000000000000000" pitchFamily="2" charset="2"/>
              <a:buChar char="Ø"/>
            </a:pPr>
            <a:r>
              <a:rPr lang="nl-NL" b="1" dirty="0" smtClean="0">
                <a:solidFill>
                  <a:schemeClr val="tx1"/>
                </a:solidFill>
              </a:rPr>
              <a:t>Co-funding statement (</a:t>
            </a:r>
            <a:r>
              <a:rPr lang="nl-NL" b="1" dirty="0" err="1" smtClean="0">
                <a:solidFill>
                  <a:schemeClr val="tx1"/>
                </a:solidFill>
              </a:rPr>
              <a:t>for</a:t>
            </a:r>
            <a:r>
              <a:rPr lang="nl-NL" b="1" dirty="0" smtClean="0">
                <a:solidFill>
                  <a:schemeClr val="tx1"/>
                </a:solidFill>
              </a:rPr>
              <a:t> co-</a:t>
            </a:r>
            <a:r>
              <a:rPr lang="nl-NL" b="1" dirty="0" err="1" smtClean="0">
                <a:solidFill>
                  <a:schemeClr val="tx1"/>
                </a:solidFill>
              </a:rPr>
              <a:t>funders</a:t>
            </a:r>
            <a:r>
              <a:rPr lang="nl-NL" b="1" dirty="0">
                <a:solidFill>
                  <a:schemeClr val="tx1"/>
                </a:solidFill>
              </a:rPr>
              <a:t>)</a:t>
            </a:r>
            <a:r>
              <a:rPr lang="nl-NL" dirty="0">
                <a:solidFill>
                  <a:schemeClr val="tx1"/>
                </a:solidFill>
              </a:rPr>
              <a:t>, </a:t>
            </a:r>
            <a:r>
              <a:rPr lang="nl-NL" dirty="0" err="1">
                <a:solidFill>
                  <a:schemeClr val="tx1"/>
                </a:solidFill>
              </a:rPr>
              <a:t>to</a:t>
            </a:r>
            <a:r>
              <a:rPr lang="nl-NL" dirty="0">
                <a:solidFill>
                  <a:schemeClr val="tx1"/>
                </a:solidFill>
              </a:rPr>
              <a:t> </a:t>
            </a:r>
            <a:r>
              <a:rPr lang="nl-NL" dirty="0" err="1">
                <a:solidFill>
                  <a:schemeClr val="tx1"/>
                </a:solidFill>
              </a:rPr>
              <a:t>be</a:t>
            </a:r>
            <a:r>
              <a:rPr lang="nl-NL" dirty="0">
                <a:solidFill>
                  <a:schemeClr val="tx1"/>
                </a:solidFill>
              </a:rPr>
              <a:t> </a:t>
            </a:r>
            <a:r>
              <a:rPr lang="nl-NL" dirty="0" err="1">
                <a:solidFill>
                  <a:schemeClr val="tx1"/>
                </a:solidFill>
              </a:rPr>
              <a:t>submitted</a:t>
            </a:r>
            <a:r>
              <a:rPr lang="nl-NL" dirty="0">
                <a:solidFill>
                  <a:schemeClr val="tx1"/>
                </a:solidFill>
              </a:rPr>
              <a:t> </a:t>
            </a:r>
            <a:r>
              <a:rPr lang="nl-NL" dirty="0" err="1">
                <a:solidFill>
                  <a:schemeClr val="tx1"/>
                </a:solidFill>
              </a:rPr>
              <a:t>along</a:t>
            </a:r>
            <a:r>
              <a:rPr lang="nl-NL" dirty="0">
                <a:solidFill>
                  <a:schemeClr val="tx1"/>
                </a:solidFill>
              </a:rPr>
              <a:t> </a:t>
            </a:r>
            <a:r>
              <a:rPr lang="nl-NL" dirty="0" err="1">
                <a:solidFill>
                  <a:schemeClr val="tx1"/>
                </a:solidFill>
              </a:rPr>
              <a:t>with</a:t>
            </a:r>
            <a:r>
              <a:rPr lang="nl-NL" dirty="0">
                <a:solidFill>
                  <a:schemeClr val="tx1"/>
                </a:solidFill>
              </a:rPr>
              <a:t> </a:t>
            </a:r>
            <a:r>
              <a:rPr lang="nl-NL" dirty="0" err="1">
                <a:solidFill>
                  <a:schemeClr val="tx1"/>
                </a:solidFill>
              </a:rPr>
              <a:t>the</a:t>
            </a:r>
            <a:r>
              <a:rPr lang="nl-NL" dirty="0">
                <a:solidFill>
                  <a:schemeClr val="tx1"/>
                </a:solidFill>
              </a:rPr>
              <a:t> </a:t>
            </a:r>
            <a:r>
              <a:rPr lang="nl-NL" dirty="0" err="1" smtClean="0">
                <a:solidFill>
                  <a:schemeClr val="tx1"/>
                </a:solidFill>
              </a:rPr>
              <a:t>proposal</a:t>
            </a:r>
            <a:endParaRPr lang="nl-NL" dirty="0" smtClean="0">
              <a:solidFill>
                <a:schemeClr val="tx1"/>
              </a:solidFill>
            </a:endParaRPr>
          </a:p>
          <a:p>
            <a:pPr>
              <a:buFont typeface="Wingdings" panose="05000000000000000000" pitchFamily="2" charset="2"/>
              <a:buChar char="Ø"/>
            </a:pPr>
            <a:r>
              <a:rPr lang="nl-NL" b="1" dirty="0" smtClean="0">
                <a:solidFill>
                  <a:schemeClr val="tx1"/>
                </a:solidFill>
              </a:rPr>
              <a:t>Consortium agreement </a:t>
            </a:r>
            <a:r>
              <a:rPr lang="nl-NL" dirty="0" smtClean="0">
                <a:solidFill>
                  <a:schemeClr val="tx1"/>
                </a:solidFill>
              </a:rPr>
              <a:t>on IP &amp; </a:t>
            </a:r>
            <a:r>
              <a:rPr lang="nl-NL" dirty="0" err="1" smtClean="0">
                <a:solidFill>
                  <a:schemeClr val="tx1"/>
                </a:solidFill>
              </a:rPr>
              <a:t>publication</a:t>
            </a:r>
            <a:r>
              <a:rPr lang="nl-NL" dirty="0" smtClean="0">
                <a:solidFill>
                  <a:schemeClr val="tx1"/>
                </a:solidFill>
              </a:rPr>
              <a:t> procedure (</a:t>
            </a:r>
            <a:r>
              <a:rPr lang="nl-NL" dirty="0" err="1" smtClean="0">
                <a:solidFill>
                  <a:schemeClr val="tx1"/>
                </a:solidFill>
              </a:rPr>
              <a:t>to</a:t>
            </a:r>
            <a:r>
              <a:rPr lang="nl-NL" dirty="0" smtClean="0">
                <a:solidFill>
                  <a:schemeClr val="tx1"/>
                </a:solidFill>
              </a:rPr>
              <a:t> </a:t>
            </a:r>
            <a:r>
              <a:rPr lang="nl-NL" dirty="0" err="1" smtClean="0">
                <a:solidFill>
                  <a:schemeClr val="tx1"/>
                </a:solidFill>
              </a:rPr>
              <a:t>be</a:t>
            </a:r>
            <a:r>
              <a:rPr lang="nl-NL" dirty="0" smtClean="0">
                <a:solidFill>
                  <a:schemeClr val="tx1"/>
                </a:solidFill>
              </a:rPr>
              <a:t> </a:t>
            </a:r>
            <a:r>
              <a:rPr lang="nl-NL" dirty="0" err="1" smtClean="0">
                <a:solidFill>
                  <a:schemeClr val="tx1"/>
                </a:solidFill>
              </a:rPr>
              <a:t>concluded</a:t>
            </a:r>
            <a:r>
              <a:rPr lang="nl-NL" dirty="0" smtClean="0">
                <a:solidFill>
                  <a:schemeClr val="tx1"/>
                </a:solidFill>
              </a:rPr>
              <a:t> </a:t>
            </a:r>
            <a:r>
              <a:rPr lang="nl-NL" dirty="0" err="1" smtClean="0">
                <a:solidFill>
                  <a:schemeClr val="tx1"/>
                </a:solidFill>
              </a:rPr>
              <a:t>within</a:t>
            </a:r>
            <a:r>
              <a:rPr lang="nl-NL" dirty="0" smtClean="0">
                <a:solidFill>
                  <a:schemeClr val="tx1"/>
                </a:solidFill>
              </a:rPr>
              <a:t> 6 </a:t>
            </a:r>
            <a:r>
              <a:rPr lang="nl-NL" dirty="0" err="1" smtClean="0">
                <a:solidFill>
                  <a:schemeClr val="tx1"/>
                </a:solidFill>
              </a:rPr>
              <a:t>months</a:t>
            </a:r>
            <a:r>
              <a:rPr lang="nl-NL" dirty="0" smtClean="0">
                <a:solidFill>
                  <a:schemeClr val="tx1"/>
                </a:solidFill>
              </a:rPr>
              <a:t> </a:t>
            </a:r>
            <a:r>
              <a:rPr lang="nl-NL" dirty="0" err="1" smtClean="0">
                <a:solidFill>
                  <a:schemeClr val="tx1"/>
                </a:solidFill>
              </a:rPr>
              <a:t>after</a:t>
            </a:r>
            <a:r>
              <a:rPr lang="nl-NL" dirty="0" smtClean="0">
                <a:solidFill>
                  <a:schemeClr val="tx1"/>
                </a:solidFill>
              </a:rPr>
              <a:t> </a:t>
            </a:r>
            <a:r>
              <a:rPr lang="nl-NL" dirty="0" err="1" smtClean="0">
                <a:solidFill>
                  <a:schemeClr val="tx1"/>
                </a:solidFill>
              </a:rPr>
              <a:t>granting</a:t>
            </a:r>
            <a:r>
              <a:rPr lang="nl-NL" dirty="0" smtClean="0">
                <a:solidFill>
                  <a:schemeClr val="tx1"/>
                </a:solidFill>
              </a:rPr>
              <a:t>!)</a:t>
            </a:r>
          </a:p>
          <a:p>
            <a:endParaRPr lang="nl-NL" dirty="0" smtClean="0">
              <a:solidFill>
                <a:schemeClr val="tx1"/>
              </a:solidFill>
            </a:endParaRPr>
          </a:p>
          <a:p>
            <a:pPr lvl="1"/>
            <a:endParaRPr lang="nl-NL" dirty="0" smtClean="0">
              <a:solidFill>
                <a:schemeClr val="tx1"/>
              </a:solidFill>
            </a:endParaRPr>
          </a:p>
        </p:txBody>
      </p:sp>
    </p:spTree>
    <p:extLst>
      <p:ext uri="{BB962C8B-B14F-4D97-AF65-F5344CB8AC3E}">
        <p14:creationId xmlns:p14="http://schemas.microsoft.com/office/powerpoint/2010/main" val="40528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Summary</a:t>
            </a:r>
            <a:endParaRPr lang="nl-NL" b="1" dirty="0"/>
          </a:p>
        </p:txBody>
      </p:sp>
      <p:sp>
        <p:nvSpPr>
          <p:cNvPr id="3" name="Tijdelijke aanduiding voor verticale tekst 2"/>
          <p:cNvSpPr>
            <a:spLocks noGrp="1"/>
          </p:cNvSpPr>
          <p:nvPr>
            <p:ph type="body" orient="vert" idx="1"/>
          </p:nvPr>
        </p:nvSpPr>
        <p:spPr>
          <a:xfrm>
            <a:off x="1390034" y="1354487"/>
            <a:ext cx="10309880" cy="4501069"/>
          </a:xfrm>
        </p:spPr>
        <p:txBody>
          <a:bodyPr/>
          <a:lstStyle/>
          <a:p>
            <a:pPr marL="0" indent="0">
              <a:buNone/>
            </a:pPr>
            <a:r>
              <a:rPr lang="nl-NL" b="1" dirty="0">
                <a:solidFill>
                  <a:srgbClr val="008B9F"/>
                </a:solidFill>
              </a:rPr>
              <a:t>Check </a:t>
            </a:r>
            <a:r>
              <a:rPr lang="nl-NL" b="1" dirty="0" err="1">
                <a:solidFill>
                  <a:srgbClr val="008B9F"/>
                </a:solidFill>
              </a:rPr>
              <a:t>your</a:t>
            </a:r>
            <a:r>
              <a:rPr lang="nl-NL" b="1" dirty="0">
                <a:solidFill>
                  <a:srgbClr val="008B9F"/>
                </a:solidFill>
              </a:rPr>
              <a:t> </a:t>
            </a:r>
            <a:r>
              <a:rPr lang="nl-NL" b="1" dirty="0" err="1">
                <a:solidFill>
                  <a:srgbClr val="008B9F"/>
                </a:solidFill>
              </a:rPr>
              <a:t>position</a:t>
            </a:r>
            <a:r>
              <a:rPr lang="nl-NL" b="1" dirty="0">
                <a:solidFill>
                  <a:srgbClr val="008B9F"/>
                </a:solidFill>
              </a:rPr>
              <a:t> </a:t>
            </a:r>
            <a:r>
              <a:rPr lang="nl-NL" b="1" dirty="0" err="1">
                <a:solidFill>
                  <a:srgbClr val="008B9F"/>
                </a:solidFill>
              </a:rPr>
              <a:t>within</a:t>
            </a:r>
            <a:r>
              <a:rPr lang="nl-NL" b="1" dirty="0">
                <a:solidFill>
                  <a:srgbClr val="008B9F"/>
                </a:solidFill>
              </a:rPr>
              <a:t> </a:t>
            </a:r>
            <a:r>
              <a:rPr lang="nl-NL" b="1" dirty="0" err="1">
                <a:solidFill>
                  <a:srgbClr val="008B9F"/>
                </a:solidFill>
              </a:rPr>
              <a:t>the</a:t>
            </a:r>
            <a:r>
              <a:rPr lang="nl-NL" b="1" dirty="0">
                <a:solidFill>
                  <a:srgbClr val="008B9F"/>
                </a:solidFill>
              </a:rPr>
              <a:t> consortium</a:t>
            </a:r>
          </a:p>
          <a:p>
            <a:pPr lvl="1">
              <a:buFont typeface="Wingdings" panose="05000000000000000000" pitchFamily="2" charset="2"/>
              <a:buChar char="Ø"/>
            </a:pPr>
            <a:r>
              <a:rPr lang="nl-NL" dirty="0" smtClean="0">
                <a:solidFill>
                  <a:prstClr val="black"/>
                </a:solidFill>
              </a:rPr>
              <a:t>Co-</a:t>
            </a:r>
            <a:r>
              <a:rPr lang="nl-NL" dirty="0" err="1" smtClean="0">
                <a:solidFill>
                  <a:prstClr val="black"/>
                </a:solidFill>
              </a:rPr>
              <a:t>applicant</a:t>
            </a:r>
            <a:endParaRPr lang="nl-NL" dirty="0" smtClean="0">
              <a:solidFill>
                <a:prstClr val="black"/>
              </a:solidFill>
            </a:endParaRPr>
          </a:p>
          <a:p>
            <a:pPr lvl="2">
              <a:spcAft>
                <a:spcPts val="0"/>
              </a:spcAft>
              <a:buFont typeface="Wingdings" panose="05000000000000000000" pitchFamily="2" charset="2"/>
              <a:buChar char="Ø"/>
            </a:pPr>
            <a:r>
              <a:rPr lang="nl-NL" dirty="0" smtClean="0">
                <a:solidFill>
                  <a:prstClr val="black"/>
                </a:solidFill>
              </a:rPr>
              <a:t>Research </a:t>
            </a:r>
            <a:r>
              <a:rPr lang="nl-NL" dirty="0" err="1" smtClean="0">
                <a:solidFill>
                  <a:prstClr val="black"/>
                </a:solidFill>
              </a:rPr>
              <a:t>organisation</a:t>
            </a:r>
            <a:r>
              <a:rPr lang="nl-NL" dirty="0" smtClean="0">
                <a:solidFill>
                  <a:prstClr val="black"/>
                </a:solidFill>
              </a:rPr>
              <a:t>: 100% NWO </a:t>
            </a:r>
            <a:r>
              <a:rPr lang="nl-NL" dirty="0" err="1" smtClean="0">
                <a:solidFill>
                  <a:prstClr val="black"/>
                </a:solidFill>
              </a:rPr>
              <a:t>funding</a:t>
            </a:r>
            <a:endParaRPr lang="nl-NL" dirty="0" smtClean="0">
              <a:solidFill>
                <a:prstClr val="black"/>
              </a:solidFill>
            </a:endParaRPr>
          </a:p>
          <a:p>
            <a:pPr lvl="2">
              <a:spcAft>
                <a:spcPts val="0"/>
              </a:spcAft>
              <a:buFont typeface="Wingdings" panose="05000000000000000000" pitchFamily="2" charset="2"/>
              <a:buChar char="Ø"/>
            </a:pPr>
            <a:r>
              <a:rPr lang="nl-NL" dirty="0" smtClean="0">
                <a:solidFill>
                  <a:prstClr val="black"/>
                </a:solidFill>
              </a:rPr>
              <a:t>Business or </a:t>
            </a:r>
            <a:r>
              <a:rPr lang="nl-NL" dirty="0" err="1" smtClean="0">
                <a:solidFill>
                  <a:prstClr val="black"/>
                </a:solidFill>
              </a:rPr>
              <a:t>civil</a:t>
            </a:r>
            <a:r>
              <a:rPr lang="nl-NL" dirty="0" smtClean="0">
                <a:solidFill>
                  <a:prstClr val="black"/>
                </a:solidFill>
              </a:rPr>
              <a:t> society (public) </a:t>
            </a:r>
            <a:r>
              <a:rPr lang="nl-NL" dirty="0" err="1" smtClean="0">
                <a:solidFill>
                  <a:prstClr val="black"/>
                </a:solidFill>
              </a:rPr>
              <a:t>organisations</a:t>
            </a:r>
            <a:r>
              <a:rPr lang="nl-NL" dirty="0" smtClean="0">
                <a:solidFill>
                  <a:prstClr val="black"/>
                </a:solidFill>
              </a:rPr>
              <a:t>: max. 40% NWO </a:t>
            </a:r>
            <a:r>
              <a:rPr lang="nl-NL" dirty="0" err="1" smtClean="0">
                <a:solidFill>
                  <a:prstClr val="black"/>
                </a:solidFill>
              </a:rPr>
              <a:t>funding</a:t>
            </a:r>
            <a:r>
              <a:rPr lang="nl-NL" dirty="0" smtClean="0">
                <a:solidFill>
                  <a:prstClr val="black"/>
                </a:solidFill>
              </a:rPr>
              <a:t>, min. 60% </a:t>
            </a:r>
            <a:r>
              <a:rPr lang="nl-NL" dirty="0" err="1" smtClean="0">
                <a:solidFill>
                  <a:prstClr val="black"/>
                </a:solidFill>
              </a:rPr>
              <a:t>own</a:t>
            </a:r>
            <a:r>
              <a:rPr lang="nl-NL" dirty="0" smtClean="0">
                <a:solidFill>
                  <a:prstClr val="black"/>
                </a:solidFill>
              </a:rPr>
              <a:t> </a:t>
            </a:r>
            <a:r>
              <a:rPr lang="nl-NL" dirty="0" err="1" smtClean="0">
                <a:solidFill>
                  <a:prstClr val="black"/>
                </a:solidFill>
              </a:rPr>
              <a:t>contribution</a:t>
            </a:r>
            <a:endParaRPr lang="nl-NL" dirty="0" smtClean="0">
              <a:solidFill>
                <a:prstClr val="black"/>
              </a:solidFill>
            </a:endParaRPr>
          </a:p>
          <a:p>
            <a:pPr lvl="2">
              <a:buFont typeface="Wingdings" panose="05000000000000000000" pitchFamily="2" charset="2"/>
              <a:buChar char="ü"/>
            </a:pPr>
            <a:r>
              <a:rPr lang="nl-NL" dirty="0" smtClean="0">
                <a:solidFill>
                  <a:prstClr val="black"/>
                </a:solidFill>
              </a:rPr>
              <a:t>Check GBER (AGVV)!</a:t>
            </a:r>
            <a:endParaRPr lang="nl-NL" dirty="0">
              <a:solidFill>
                <a:prstClr val="black"/>
              </a:solidFill>
            </a:endParaRPr>
          </a:p>
          <a:p>
            <a:pPr lvl="1">
              <a:buFont typeface="Wingdings" panose="05000000000000000000" pitchFamily="2" charset="2"/>
              <a:buChar char="Ø"/>
            </a:pPr>
            <a:r>
              <a:rPr lang="nl-NL" dirty="0">
                <a:solidFill>
                  <a:prstClr val="black"/>
                </a:solidFill>
              </a:rPr>
              <a:t>Co-</a:t>
            </a:r>
            <a:r>
              <a:rPr lang="nl-NL" dirty="0" err="1">
                <a:solidFill>
                  <a:prstClr val="black"/>
                </a:solidFill>
              </a:rPr>
              <a:t>funder</a:t>
            </a:r>
            <a:r>
              <a:rPr lang="nl-NL" dirty="0">
                <a:solidFill>
                  <a:prstClr val="black"/>
                </a:solidFill>
              </a:rPr>
              <a:t> (in kind/in cash)</a:t>
            </a:r>
          </a:p>
          <a:p>
            <a:pPr lvl="1">
              <a:buFont typeface="Wingdings" panose="05000000000000000000" pitchFamily="2" charset="2"/>
              <a:buChar char="Ø"/>
            </a:pPr>
            <a:r>
              <a:rPr lang="nl-NL" dirty="0" err="1">
                <a:solidFill>
                  <a:prstClr val="black"/>
                </a:solidFill>
              </a:rPr>
              <a:t>Collaborative</a:t>
            </a:r>
            <a:r>
              <a:rPr lang="nl-NL" dirty="0">
                <a:solidFill>
                  <a:prstClr val="black"/>
                </a:solidFill>
              </a:rPr>
              <a:t> </a:t>
            </a:r>
            <a:r>
              <a:rPr lang="nl-NL" dirty="0" smtClean="0">
                <a:solidFill>
                  <a:prstClr val="black"/>
                </a:solidFill>
              </a:rPr>
              <a:t>partner</a:t>
            </a:r>
            <a:endParaRPr lang="nl-NL" dirty="0">
              <a:solidFill>
                <a:prstClr val="black"/>
              </a:solidFill>
            </a:endParaRPr>
          </a:p>
          <a:p>
            <a:pPr marL="0" indent="0">
              <a:buNone/>
            </a:pPr>
            <a:endParaRPr lang="nl-NL" b="1" dirty="0">
              <a:solidFill>
                <a:srgbClr val="008B9F"/>
              </a:solidFill>
            </a:endParaRPr>
          </a:p>
          <a:p>
            <a:pPr marL="0" indent="0">
              <a:buNone/>
            </a:pPr>
            <a:r>
              <a:rPr lang="nl-NL" b="1" dirty="0" err="1" smtClean="0">
                <a:solidFill>
                  <a:srgbClr val="008B9F"/>
                </a:solidFill>
              </a:rPr>
              <a:t>Attendance</a:t>
            </a:r>
            <a:r>
              <a:rPr lang="nl-NL" b="1" dirty="0" smtClean="0">
                <a:solidFill>
                  <a:srgbClr val="008B9F"/>
                </a:solidFill>
              </a:rPr>
              <a:t> workshops</a:t>
            </a:r>
            <a:endParaRPr lang="nl-NL" b="1" dirty="0">
              <a:solidFill>
                <a:srgbClr val="008B9F"/>
              </a:solidFill>
            </a:endParaRPr>
          </a:p>
          <a:p>
            <a:pPr marL="285750" lvl="0" indent="-285750">
              <a:lnSpc>
                <a:spcPct val="100000"/>
              </a:lnSpc>
              <a:spcBef>
                <a:spcPts val="0"/>
              </a:spcBef>
              <a:spcAft>
                <a:spcPts val="0"/>
              </a:spcAft>
              <a:buClrTx/>
              <a:buFont typeface="Wingdings" panose="05000000000000000000" pitchFamily="2" charset="2"/>
              <a:buChar char="Ø"/>
              <a:defRPr/>
            </a:pPr>
            <a:r>
              <a:rPr lang="nl-NL" dirty="0" smtClean="0">
                <a:solidFill>
                  <a:prstClr val="black"/>
                </a:solidFill>
              </a:rPr>
              <a:t>No </a:t>
            </a:r>
            <a:r>
              <a:rPr lang="nl-NL" dirty="0" err="1" smtClean="0">
                <a:solidFill>
                  <a:prstClr val="black"/>
                </a:solidFill>
              </a:rPr>
              <a:t>guarantee</a:t>
            </a:r>
            <a:r>
              <a:rPr lang="nl-NL" dirty="0" smtClean="0">
                <a:solidFill>
                  <a:prstClr val="black"/>
                </a:solidFill>
              </a:rPr>
              <a:t> </a:t>
            </a:r>
            <a:r>
              <a:rPr lang="nl-NL" dirty="0" err="1" smtClean="0">
                <a:solidFill>
                  <a:prstClr val="black"/>
                </a:solidFill>
              </a:rPr>
              <a:t>to</a:t>
            </a:r>
            <a:r>
              <a:rPr lang="nl-NL" dirty="0" smtClean="0">
                <a:solidFill>
                  <a:prstClr val="black"/>
                </a:solidFill>
              </a:rPr>
              <a:t> </a:t>
            </a:r>
            <a:r>
              <a:rPr lang="nl-NL" dirty="0" err="1" smtClean="0">
                <a:solidFill>
                  <a:prstClr val="black"/>
                </a:solidFill>
              </a:rPr>
              <a:t>receive</a:t>
            </a:r>
            <a:r>
              <a:rPr lang="nl-NL" dirty="0" smtClean="0">
                <a:solidFill>
                  <a:prstClr val="black"/>
                </a:solidFill>
              </a:rPr>
              <a:t> funding, but</a:t>
            </a:r>
          </a:p>
          <a:p>
            <a:pPr marL="285750" indent="-285750">
              <a:lnSpc>
                <a:spcPct val="100000"/>
              </a:lnSpc>
              <a:spcBef>
                <a:spcPts val="0"/>
              </a:spcBef>
              <a:spcAft>
                <a:spcPts val="0"/>
              </a:spcAft>
              <a:buClrTx/>
              <a:buFont typeface="Wingdings" panose="05000000000000000000" pitchFamily="2" charset="2"/>
              <a:buChar char="Ø"/>
              <a:defRPr/>
            </a:pPr>
            <a:r>
              <a:rPr lang="nl-NL" dirty="0" err="1"/>
              <a:t>Join</a:t>
            </a:r>
            <a:r>
              <a:rPr lang="nl-NL" dirty="0"/>
              <a:t> if you want </a:t>
            </a:r>
            <a:r>
              <a:rPr lang="nl-NL" dirty="0" err="1"/>
              <a:t>to</a:t>
            </a:r>
            <a:r>
              <a:rPr lang="nl-NL" dirty="0"/>
              <a:t> </a:t>
            </a:r>
            <a:r>
              <a:rPr lang="nl-NL" dirty="0" err="1"/>
              <a:t>be</a:t>
            </a:r>
            <a:r>
              <a:rPr lang="nl-NL" dirty="0"/>
              <a:t> in and want </a:t>
            </a:r>
            <a:r>
              <a:rPr lang="nl-NL" dirty="0" err="1"/>
              <a:t>to</a:t>
            </a:r>
            <a:r>
              <a:rPr lang="nl-NL" dirty="0"/>
              <a:t> help </a:t>
            </a:r>
            <a:r>
              <a:rPr lang="nl-NL" dirty="0" err="1"/>
              <a:t>shape</a:t>
            </a:r>
            <a:r>
              <a:rPr lang="nl-NL" dirty="0"/>
              <a:t> </a:t>
            </a:r>
            <a:r>
              <a:rPr lang="nl-NL" dirty="0" err="1"/>
              <a:t>the</a:t>
            </a:r>
            <a:r>
              <a:rPr lang="nl-NL" dirty="0"/>
              <a:t> </a:t>
            </a:r>
            <a:r>
              <a:rPr lang="nl-NL" dirty="0" smtClean="0"/>
              <a:t>project</a:t>
            </a:r>
          </a:p>
          <a:p>
            <a:pPr marL="285750" indent="-285750">
              <a:lnSpc>
                <a:spcPct val="100000"/>
              </a:lnSpc>
              <a:spcBef>
                <a:spcPts val="0"/>
              </a:spcBef>
              <a:spcAft>
                <a:spcPts val="0"/>
              </a:spcAft>
              <a:buClrTx/>
              <a:buFont typeface="Wingdings" panose="05000000000000000000" pitchFamily="2" charset="2"/>
              <a:buChar char="Ø"/>
              <a:defRPr/>
            </a:pPr>
            <a:endParaRPr lang="nl-NL" b="1" dirty="0" smtClean="0">
              <a:solidFill>
                <a:srgbClr val="008B9F"/>
              </a:solidFill>
            </a:endParaRPr>
          </a:p>
          <a:p>
            <a:pPr marL="0" indent="0">
              <a:buNone/>
            </a:pPr>
            <a:r>
              <a:rPr lang="nl-NL" b="1" dirty="0" smtClean="0">
                <a:solidFill>
                  <a:srgbClr val="008B9F"/>
                </a:solidFill>
              </a:rPr>
              <a:t>Assessment criteria </a:t>
            </a:r>
            <a:r>
              <a:rPr lang="nl-NL" b="1" dirty="0" err="1" smtClean="0">
                <a:solidFill>
                  <a:srgbClr val="008B9F"/>
                </a:solidFill>
              </a:rPr>
              <a:t>proposal</a:t>
            </a:r>
            <a:endParaRPr lang="nl-NL" b="1" dirty="0">
              <a:solidFill>
                <a:srgbClr val="008B9F"/>
              </a:solidFill>
            </a:endParaRPr>
          </a:p>
          <a:p>
            <a:pPr marL="285750" lvl="0" indent="-285750">
              <a:lnSpc>
                <a:spcPct val="100000"/>
              </a:lnSpc>
              <a:spcBef>
                <a:spcPts val="0"/>
              </a:spcBef>
              <a:spcAft>
                <a:spcPts val="0"/>
              </a:spcAft>
              <a:buClrTx/>
              <a:buFont typeface="Wingdings" panose="05000000000000000000" pitchFamily="2" charset="2"/>
              <a:buChar char="Ø"/>
              <a:defRPr/>
            </a:pPr>
            <a:r>
              <a:rPr lang="nl-NL" dirty="0" smtClean="0">
                <a:solidFill>
                  <a:prstClr val="black"/>
                </a:solidFill>
              </a:rPr>
              <a:t>Research </a:t>
            </a:r>
            <a:r>
              <a:rPr lang="nl-NL" dirty="0" err="1" smtClean="0">
                <a:solidFill>
                  <a:prstClr val="black"/>
                </a:solidFill>
              </a:rPr>
              <a:t>organisations</a:t>
            </a:r>
            <a:r>
              <a:rPr lang="nl-NL" dirty="0" smtClean="0">
                <a:solidFill>
                  <a:prstClr val="black"/>
                </a:solidFill>
              </a:rPr>
              <a:t>:</a:t>
            </a:r>
            <a:r>
              <a:rPr lang="nl-NL" b="1" dirty="0" smtClean="0">
                <a:solidFill>
                  <a:prstClr val="black"/>
                </a:solidFill>
              </a:rPr>
              <a:t> non-</a:t>
            </a:r>
            <a:r>
              <a:rPr lang="nl-NL" b="1" dirty="0" err="1" smtClean="0">
                <a:solidFill>
                  <a:prstClr val="black"/>
                </a:solidFill>
              </a:rPr>
              <a:t>economic</a:t>
            </a:r>
            <a:r>
              <a:rPr lang="nl-NL" b="1" dirty="0" smtClean="0">
                <a:solidFill>
                  <a:prstClr val="black"/>
                </a:solidFill>
              </a:rPr>
              <a:t> </a:t>
            </a:r>
            <a:r>
              <a:rPr lang="nl-NL" b="1" dirty="0" err="1" smtClean="0">
                <a:solidFill>
                  <a:prstClr val="black"/>
                </a:solidFill>
              </a:rPr>
              <a:t>activities</a:t>
            </a:r>
            <a:r>
              <a:rPr lang="nl-NL" b="1" dirty="0" smtClean="0">
                <a:solidFill>
                  <a:prstClr val="black"/>
                </a:solidFill>
              </a:rPr>
              <a:t>?</a:t>
            </a:r>
            <a:endParaRPr lang="nl-NL" b="1" dirty="0">
              <a:solidFill>
                <a:prstClr val="black"/>
              </a:solidFill>
            </a:endParaRPr>
          </a:p>
          <a:p>
            <a:pPr marL="285750" lvl="0" indent="-285750">
              <a:lnSpc>
                <a:spcPct val="100000"/>
              </a:lnSpc>
              <a:spcBef>
                <a:spcPts val="0"/>
              </a:spcBef>
              <a:spcAft>
                <a:spcPts val="0"/>
              </a:spcAft>
              <a:buClrTx/>
              <a:buFont typeface="Wingdings" panose="05000000000000000000" pitchFamily="2" charset="2"/>
              <a:buChar char="Ø"/>
              <a:defRPr/>
            </a:pPr>
            <a:r>
              <a:rPr lang="nl-NL" dirty="0">
                <a:solidFill>
                  <a:prstClr val="black"/>
                </a:solidFill>
              </a:rPr>
              <a:t>How </a:t>
            </a:r>
            <a:r>
              <a:rPr lang="nl-NL" dirty="0" err="1">
                <a:solidFill>
                  <a:prstClr val="black"/>
                </a:solidFill>
              </a:rPr>
              <a:t>good</a:t>
            </a:r>
            <a:r>
              <a:rPr lang="nl-NL" dirty="0">
                <a:solidFill>
                  <a:prstClr val="black"/>
                </a:solidFill>
              </a:rPr>
              <a:t> is </a:t>
            </a:r>
            <a:r>
              <a:rPr lang="nl-NL" dirty="0" err="1">
                <a:solidFill>
                  <a:prstClr val="black"/>
                </a:solidFill>
              </a:rPr>
              <a:t>the</a:t>
            </a:r>
            <a:r>
              <a:rPr lang="nl-NL" dirty="0">
                <a:solidFill>
                  <a:prstClr val="black"/>
                </a:solidFill>
              </a:rPr>
              <a:t> </a:t>
            </a:r>
            <a:r>
              <a:rPr lang="nl-NL" b="1" dirty="0" err="1">
                <a:solidFill>
                  <a:prstClr val="black"/>
                </a:solidFill>
              </a:rPr>
              <a:t>quality</a:t>
            </a:r>
            <a:r>
              <a:rPr lang="nl-NL" b="1" dirty="0">
                <a:solidFill>
                  <a:prstClr val="black"/>
                </a:solidFill>
              </a:rPr>
              <a:t> of </a:t>
            </a:r>
            <a:r>
              <a:rPr lang="nl-NL" b="1" dirty="0" err="1">
                <a:solidFill>
                  <a:prstClr val="black"/>
                </a:solidFill>
              </a:rPr>
              <a:t>the</a:t>
            </a:r>
            <a:r>
              <a:rPr lang="nl-NL" b="1" dirty="0">
                <a:solidFill>
                  <a:prstClr val="black"/>
                </a:solidFill>
              </a:rPr>
              <a:t> consortium</a:t>
            </a:r>
            <a:r>
              <a:rPr lang="nl-NL" b="1" dirty="0" smtClean="0">
                <a:solidFill>
                  <a:prstClr val="black"/>
                </a:solidFill>
              </a:rPr>
              <a:t>?</a:t>
            </a:r>
            <a:endParaRPr lang="nl-NL" b="1" dirty="0">
              <a:solidFill>
                <a:prstClr val="black"/>
              </a:solidFill>
            </a:endParaRPr>
          </a:p>
          <a:p>
            <a:pPr marL="285750" lvl="0" indent="-285750">
              <a:lnSpc>
                <a:spcPct val="100000"/>
              </a:lnSpc>
              <a:spcBef>
                <a:spcPts val="0"/>
              </a:spcBef>
              <a:spcAft>
                <a:spcPts val="0"/>
              </a:spcAft>
              <a:buClrTx/>
              <a:buFont typeface="Wingdings" panose="05000000000000000000" pitchFamily="2" charset="2"/>
              <a:buChar char="Ø"/>
              <a:defRPr/>
            </a:pPr>
            <a:r>
              <a:rPr lang="nl-NL" dirty="0">
                <a:solidFill>
                  <a:prstClr val="black"/>
                </a:solidFill>
              </a:rPr>
              <a:t>How </a:t>
            </a:r>
            <a:r>
              <a:rPr lang="nl-NL" dirty="0" err="1">
                <a:solidFill>
                  <a:prstClr val="black"/>
                </a:solidFill>
              </a:rPr>
              <a:t>good</a:t>
            </a:r>
            <a:r>
              <a:rPr lang="nl-NL" dirty="0">
                <a:solidFill>
                  <a:prstClr val="black"/>
                </a:solidFill>
              </a:rPr>
              <a:t> is </a:t>
            </a:r>
            <a:r>
              <a:rPr lang="nl-NL" dirty="0" err="1">
                <a:solidFill>
                  <a:prstClr val="black"/>
                </a:solidFill>
              </a:rPr>
              <a:t>the</a:t>
            </a:r>
            <a:r>
              <a:rPr lang="nl-NL" b="1" dirty="0">
                <a:solidFill>
                  <a:prstClr val="black"/>
                </a:solidFill>
              </a:rPr>
              <a:t> </a:t>
            </a:r>
            <a:r>
              <a:rPr lang="nl-NL" b="1" dirty="0" err="1">
                <a:solidFill>
                  <a:prstClr val="black"/>
                </a:solidFill>
              </a:rPr>
              <a:t>quality</a:t>
            </a:r>
            <a:r>
              <a:rPr lang="nl-NL" b="1" dirty="0">
                <a:solidFill>
                  <a:prstClr val="black"/>
                </a:solidFill>
              </a:rPr>
              <a:t> of </a:t>
            </a:r>
            <a:r>
              <a:rPr lang="nl-NL" b="1" dirty="0" err="1">
                <a:solidFill>
                  <a:prstClr val="black"/>
                </a:solidFill>
              </a:rPr>
              <a:t>the</a:t>
            </a:r>
            <a:r>
              <a:rPr lang="nl-NL" b="1" dirty="0">
                <a:solidFill>
                  <a:prstClr val="black"/>
                </a:solidFill>
              </a:rPr>
              <a:t> research plan</a:t>
            </a:r>
            <a:r>
              <a:rPr lang="nl-NL" b="1" dirty="0" smtClean="0">
                <a:solidFill>
                  <a:prstClr val="black"/>
                </a:solidFill>
              </a:rPr>
              <a:t>?</a:t>
            </a:r>
            <a:endParaRPr lang="nl-NL" b="1" dirty="0">
              <a:solidFill>
                <a:prstClr val="black"/>
              </a:solidFill>
            </a:endParaRPr>
          </a:p>
          <a:p>
            <a:pPr lvl="1"/>
            <a:endParaRPr lang="en-US" dirty="0"/>
          </a:p>
          <a:p>
            <a:pPr lvl="1"/>
            <a:endParaRPr lang="nl-NL" dirty="0"/>
          </a:p>
          <a:p>
            <a:pPr lvl="1"/>
            <a:endParaRPr lang="en-US" dirty="0" smtClean="0"/>
          </a:p>
        </p:txBody>
      </p:sp>
    </p:spTree>
    <p:extLst>
      <p:ext uri="{BB962C8B-B14F-4D97-AF65-F5344CB8AC3E}">
        <p14:creationId xmlns:p14="http://schemas.microsoft.com/office/powerpoint/2010/main" val="70944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E0C8ED64-C977-1BCE-9A5D-B14F3DC2D119}"/>
              </a:ext>
            </a:extLst>
          </p:cNvPr>
          <p:cNvSpPr>
            <a:spLocks noGrp="1"/>
          </p:cNvSpPr>
          <p:nvPr>
            <p:ph idx="1"/>
          </p:nvPr>
        </p:nvSpPr>
        <p:spPr>
          <a:xfrm>
            <a:off x="6717665" y="984853"/>
            <a:ext cx="5141356" cy="5371497"/>
          </a:xfrm>
        </p:spPr>
        <p:txBody>
          <a:bodyPr anchor="ctr">
            <a:normAutofit/>
          </a:bodyPr>
          <a:lstStyle/>
          <a:p>
            <a:pPr marL="457189" indent="-457189">
              <a:buFont typeface="+mj-lt"/>
              <a:buAutoNum type="arabicPeriod"/>
            </a:pPr>
            <a:r>
              <a:rPr lang="en-GB" sz="1467" b="1" dirty="0"/>
              <a:t>Fight climate change</a:t>
            </a:r>
            <a:r>
              <a:rPr lang="en-GB" sz="1467" dirty="0"/>
              <a:t/>
            </a:r>
            <a:br>
              <a:rPr lang="en-GB" sz="1467" dirty="0"/>
            </a:br>
            <a:r>
              <a:rPr lang="en-GB" sz="1467" dirty="0"/>
              <a:t>achieve net-zero in 2050 by reducing greenhouse emissions in non-electrifiable applications using green H</a:t>
            </a:r>
            <a:r>
              <a:rPr lang="en-GB" sz="1467" baseline="-25000" dirty="0"/>
              <a:t>2</a:t>
            </a:r>
          </a:p>
          <a:p>
            <a:pPr marL="457189" indent="-457189">
              <a:buFont typeface="+mj-lt"/>
              <a:buAutoNum type="arabicPeriod"/>
            </a:pPr>
            <a:r>
              <a:rPr lang="en-GB" sz="1467" b="1" dirty="0"/>
              <a:t>Boost earnings power</a:t>
            </a:r>
            <a:r>
              <a:rPr lang="en-GB" sz="1467" dirty="0"/>
              <a:t/>
            </a:r>
            <a:br>
              <a:rPr lang="en-GB" sz="1467" dirty="0"/>
            </a:br>
            <a:r>
              <a:rPr lang="en-GB" sz="1467" dirty="0"/>
              <a:t>become a significant international player </a:t>
            </a:r>
            <a:br>
              <a:rPr lang="en-GB" sz="1467" dirty="0"/>
            </a:br>
            <a:r>
              <a:rPr lang="en-GB" sz="1467" dirty="0"/>
              <a:t>in the green H</a:t>
            </a:r>
            <a:r>
              <a:rPr lang="en-GB" sz="1467" baseline="-25000" dirty="0"/>
              <a:t>2</a:t>
            </a:r>
            <a:r>
              <a:rPr lang="en-GB" sz="1467" dirty="0"/>
              <a:t> &amp; chemistry economy, unlocking potential of NL high-tech sector </a:t>
            </a:r>
          </a:p>
          <a:p>
            <a:pPr marL="457189" indent="-457189">
              <a:buFont typeface="+mj-lt"/>
              <a:buAutoNum type="arabicPeriod"/>
            </a:pPr>
            <a:r>
              <a:rPr lang="en-GB" sz="1467" b="1" dirty="0"/>
              <a:t>Retain key industries </a:t>
            </a:r>
            <a:r>
              <a:rPr lang="en-GB" sz="1467" dirty="0"/>
              <a:t/>
            </a:r>
            <a:br>
              <a:rPr lang="en-GB" sz="1467" dirty="0"/>
            </a:br>
            <a:r>
              <a:rPr lang="en-GB" sz="1467" dirty="0"/>
              <a:t>within the Netherlands by facilitating their transition to net-zero in a sustainable way using green H</a:t>
            </a:r>
            <a:r>
              <a:rPr lang="en-GB" sz="1467" baseline="-25000" dirty="0"/>
              <a:t>2</a:t>
            </a:r>
            <a:r>
              <a:rPr lang="en-GB" sz="1467" dirty="0"/>
              <a:t> &amp; chemistry</a:t>
            </a:r>
          </a:p>
          <a:p>
            <a:pPr marL="457189" indent="-457189">
              <a:buFont typeface="+mj-lt"/>
              <a:buAutoNum type="arabicPeriod"/>
            </a:pPr>
            <a:r>
              <a:rPr lang="en-GB" sz="1467" b="1" dirty="0"/>
              <a:t>Improve business climate and energy security </a:t>
            </a:r>
            <a:br>
              <a:rPr lang="en-GB" sz="1467" b="1" dirty="0"/>
            </a:br>
            <a:r>
              <a:rPr lang="en-GB" sz="1467" dirty="0"/>
              <a:t>by creating national green H</a:t>
            </a:r>
            <a:r>
              <a:rPr lang="en-GB" sz="1467" baseline="-25000" dirty="0"/>
              <a:t>2</a:t>
            </a:r>
            <a:r>
              <a:rPr lang="en-GB" sz="1467" dirty="0"/>
              <a:t> production capacity in parallel with import infrastructure</a:t>
            </a:r>
          </a:p>
        </p:txBody>
      </p:sp>
      <p:pic>
        <p:nvPicPr>
          <p:cNvPr id="6" name="Picture 25">
            <a:extLst>
              <a:ext uri="{FF2B5EF4-FFF2-40B4-BE49-F238E27FC236}">
                <a16:creationId xmlns:a16="http://schemas.microsoft.com/office/drawing/2014/main" id="{BF7B67B0-7C61-ADF4-E66B-371827DC11DD}"/>
              </a:ext>
            </a:extLst>
          </p:cNvPr>
          <p:cNvPicPr>
            <a:picLocks noChangeAspect="1"/>
          </p:cNvPicPr>
          <p:nvPr/>
        </p:nvPicPr>
        <p:blipFill>
          <a:blip r:embed="rId2">
            <a:duotone>
              <a:prstClr val="black"/>
              <a:schemeClr val="tx2">
                <a:tint val="45000"/>
                <a:satMod val="400000"/>
              </a:schemeClr>
            </a:duotone>
          </a:blip>
          <a:stretch>
            <a:fillRect/>
          </a:stretch>
        </p:blipFill>
        <p:spPr>
          <a:xfrm>
            <a:off x="1185326" y="1690687"/>
            <a:ext cx="4517873" cy="3751799"/>
          </a:xfrm>
          <a:prstGeom prst="rect">
            <a:avLst/>
          </a:prstGeom>
          <a:effectLst/>
        </p:spPr>
      </p:pic>
      <p:sp>
        <p:nvSpPr>
          <p:cNvPr id="7" name="TextBox 3">
            <a:extLst>
              <a:ext uri="{FF2B5EF4-FFF2-40B4-BE49-F238E27FC236}">
                <a16:creationId xmlns:a16="http://schemas.microsoft.com/office/drawing/2014/main" id="{8BAE2E38-A1DF-794E-4B0B-447970029236}"/>
              </a:ext>
            </a:extLst>
          </p:cNvPr>
          <p:cNvSpPr txBox="1"/>
          <p:nvPr/>
        </p:nvSpPr>
        <p:spPr>
          <a:xfrm>
            <a:off x="392392" y="732401"/>
            <a:ext cx="3480819" cy="1823191"/>
          </a:xfrm>
          <a:prstGeom prst="rect">
            <a:avLst/>
          </a:prstGeom>
          <a:noFill/>
        </p:spPr>
        <p:txBody>
          <a:bodyPr wrap="square" lIns="0" rtlCol="0">
            <a:spAutoFit/>
          </a:bodyPr>
          <a:lstStyle/>
          <a:p>
            <a:pPr defTabSz="1500554">
              <a:spcAft>
                <a:spcPts val="1333"/>
              </a:spcAft>
              <a:buClr>
                <a:srgbClr val="2C5868"/>
              </a:buClr>
              <a:buSzPct val="100000"/>
            </a:pPr>
            <a:endParaRPr lang="en-US" sz="1333" dirty="0">
              <a:solidFill>
                <a:schemeClr val="bg1"/>
              </a:solidFill>
              <a:latin typeface="DM Sans" pitchFamily="2" charset="77"/>
              <a:cs typeface="Roboto Regular"/>
              <a:sym typeface="+mn-lt"/>
            </a:endParaRPr>
          </a:p>
          <a:p>
            <a:pPr marL="1363166" lvl="2" indent="-143996" defTabSz="1500554">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Large offshore potential</a:t>
            </a:r>
          </a:p>
          <a:p>
            <a:pPr marL="143996" indent="-143996" defTabSz="1500554">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Access to salt caverns </a:t>
            </a:r>
            <a:br>
              <a:rPr lang="en-US" sz="1333" dirty="0">
                <a:solidFill>
                  <a:schemeClr val="bg1"/>
                </a:solidFill>
                <a:latin typeface="DM Sans" pitchFamily="2" charset="77"/>
                <a:cs typeface="Roboto Regular"/>
                <a:sym typeface="+mn-lt"/>
              </a:rPr>
            </a:br>
            <a:r>
              <a:rPr lang="en-US" sz="1333" dirty="0">
                <a:solidFill>
                  <a:schemeClr val="bg1"/>
                </a:solidFill>
                <a:latin typeface="DM Sans" pitchFamily="2" charset="77"/>
                <a:cs typeface="Roboto Regular"/>
                <a:sym typeface="+mn-lt"/>
              </a:rPr>
              <a:t>for large-scale storage</a:t>
            </a:r>
          </a:p>
          <a:p>
            <a:pPr marL="143996" indent="-143996" defTabSz="1500554">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Ports </a:t>
            </a:r>
            <a:br>
              <a:rPr lang="en-US" sz="1333" dirty="0">
                <a:solidFill>
                  <a:schemeClr val="bg1"/>
                </a:solidFill>
                <a:latin typeface="DM Sans" pitchFamily="2" charset="77"/>
                <a:cs typeface="Roboto Regular"/>
                <a:sym typeface="+mn-lt"/>
              </a:rPr>
            </a:br>
            <a:r>
              <a:rPr lang="en-US" sz="1333" dirty="0">
                <a:solidFill>
                  <a:schemeClr val="bg1"/>
                </a:solidFill>
                <a:latin typeface="DM Sans" pitchFamily="2" charset="77"/>
                <a:cs typeface="Roboto Regular"/>
                <a:sym typeface="+mn-lt"/>
              </a:rPr>
              <a:t>for import terminals</a:t>
            </a:r>
          </a:p>
        </p:txBody>
      </p:sp>
      <p:sp>
        <p:nvSpPr>
          <p:cNvPr id="8" name="TextBox 6">
            <a:extLst>
              <a:ext uri="{FF2B5EF4-FFF2-40B4-BE49-F238E27FC236}">
                <a16:creationId xmlns:a16="http://schemas.microsoft.com/office/drawing/2014/main" id="{A5C49F5B-6F34-0A12-F4A5-B3DEF8E5E8BB}"/>
              </a:ext>
            </a:extLst>
          </p:cNvPr>
          <p:cNvSpPr txBox="1"/>
          <p:nvPr/>
        </p:nvSpPr>
        <p:spPr>
          <a:xfrm>
            <a:off x="760725" y="4311806"/>
            <a:ext cx="2240216" cy="338491"/>
          </a:xfrm>
          <a:prstGeom prst="rect">
            <a:avLst/>
          </a:prstGeom>
          <a:noFill/>
        </p:spPr>
        <p:txBody>
          <a:bodyPr wrap="square" lIns="0" rtlCol="0">
            <a:spAutoFit/>
          </a:bodyPr>
          <a:lstStyle/>
          <a:p>
            <a:pPr marL="143996" indent="-143996" defTabSz="1500554">
              <a:lnSpc>
                <a:spcPct val="120000"/>
              </a:lnSpc>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Export to Antwerp</a:t>
            </a:r>
          </a:p>
        </p:txBody>
      </p:sp>
      <p:sp>
        <p:nvSpPr>
          <p:cNvPr id="9" name="TextBox 7">
            <a:extLst>
              <a:ext uri="{FF2B5EF4-FFF2-40B4-BE49-F238E27FC236}">
                <a16:creationId xmlns:a16="http://schemas.microsoft.com/office/drawing/2014/main" id="{E564C927-A9CC-B8C9-4E93-AE0B94F6657D}"/>
              </a:ext>
            </a:extLst>
          </p:cNvPr>
          <p:cNvSpPr txBox="1"/>
          <p:nvPr/>
        </p:nvSpPr>
        <p:spPr>
          <a:xfrm>
            <a:off x="1409973" y="4785766"/>
            <a:ext cx="2240216" cy="338491"/>
          </a:xfrm>
          <a:prstGeom prst="rect">
            <a:avLst/>
          </a:prstGeom>
          <a:noFill/>
        </p:spPr>
        <p:txBody>
          <a:bodyPr wrap="square" lIns="0" rtlCol="0">
            <a:spAutoFit/>
          </a:bodyPr>
          <a:lstStyle/>
          <a:p>
            <a:pPr marL="143996" indent="-143996" defTabSz="1500554">
              <a:lnSpc>
                <a:spcPct val="120000"/>
              </a:lnSpc>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High-tech suppliers</a:t>
            </a:r>
          </a:p>
        </p:txBody>
      </p:sp>
      <p:sp>
        <p:nvSpPr>
          <p:cNvPr id="10" name="TextBox 8">
            <a:extLst>
              <a:ext uri="{FF2B5EF4-FFF2-40B4-BE49-F238E27FC236}">
                <a16:creationId xmlns:a16="http://schemas.microsoft.com/office/drawing/2014/main" id="{A01D3BE1-6E90-A044-7EB0-A7C6882F2FE5}"/>
              </a:ext>
            </a:extLst>
          </p:cNvPr>
          <p:cNvSpPr txBox="1"/>
          <p:nvPr/>
        </p:nvSpPr>
        <p:spPr>
          <a:xfrm>
            <a:off x="3795856" y="1102783"/>
            <a:ext cx="2172419" cy="502573"/>
          </a:xfrm>
          <a:prstGeom prst="rect">
            <a:avLst/>
          </a:prstGeom>
          <a:noFill/>
        </p:spPr>
        <p:txBody>
          <a:bodyPr wrap="square" lIns="0" rtlCol="0">
            <a:spAutoFit/>
          </a:bodyPr>
          <a:lstStyle/>
          <a:p>
            <a:pPr marL="143996" indent="-143996" defTabSz="1500554">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Strong knowledge basis from being a gas hub</a:t>
            </a:r>
          </a:p>
        </p:txBody>
      </p:sp>
      <p:sp>
        <p:nvSpPr>
          <p:cNvPr id="11" name="TextBox 9">
            <a:extLst>
              <a:ext uri="{FF2B5EF4-FFF2-40B4-BE49-F238E27FC236}">
                <a16:creationId xmlns:a16="http://schemas.microsoft.com/office/drawing/2014/main" id="{17360FC7-CE73-D380-0981-6B75982A7A46}"/>
              </a:ext>
            </a:extLst>
          </p:cNvPr>
          <p:cNvSpPr txBox="1"/>
          <p:nvPr/>
        </p:nvSpPr>
        <p:spPr>
          <a:xfrm>
            <a:off x="4741729" y="3813674"/>
            <a:ext cx="1441409" cy="584647"/>
          </a:xfrm>
          <a:prstGeom prst="rect">
            <a:avLst/>
          </a:prstGeom>
          <a:noFill/>
        </p:spPr>
        <p:txBody>
          <a:bodyPr wrap="square" lIns="0" rtlCol="0">
            <a:spAutoFit/>
          </a:bodyPr>
          <a:lstStyle/>
          <a:p>
            <a:pPr marL="143996" indent="-143996" defTabSz="1500554">
              <a:lnSpc>
                <a:spcPct val="120000"/>
              </a:lnSpc>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Export to </a:t>
            </a:r>
            <a:r>
              <a:rPr lang="en-US" sz="1333" dirty="0" err="1">
                <a:solidFill>
                  <a:schemeClr val="bg1"/>
                </a:solidFill>
                <a:latin typeface="DM Sans" pitchFamily="2" charset="77"/>
                <a:cs typeface="Roboto Regular"/>
                <a:sym typeface="+mn-lt"/>
              </a:rPr>
              <a:t>Ruhrgebiet</a:t>
            </a:r>
            <a:endParaRPr lang="en-US" sz="1333" dirty="0">
              <a:solidFill>
                <a:schemeClr val="bg1"/>
              </a:solidFill>
              <a:latin typeface="DM Sans" pitchFamily="2" charset="77"/>
              <a:cs typeface="Roboto Regular"/>
              <a:sym typeface="+mn-lt"/>
            </a:endParaRPr>
          </a:p>
        </p:txBody>
      </p:sp>
      <p:sp>
        <p:nvSpPr>
          <p:cNvPr id="12" name="TextBox 10">
            <a:extLst>
              <a:ext uri="{FF2B5EF4-FFF2-40B4-BE49-F238E27FC236}">
                <a16:creationId xmlns:a16="http://schemas.microsoft.com/office/drawing/2014/main" id="{EFEB5D0C-3AD1-E739-D916-1FA97A5A9B65}"/>
              </a:ext>
            </a:extLst>
          </p:cNvPr>
          <p:cNvSpPr txBox="1"/>
          <p:nvPr/>
        </p:nvSpPr>
        <p:spPr>
          <a:xfrm>
            <a:off x="4445150" y="4722582"/>
            <a:ext cx="1794257" cy="584647"/>
          </a:xfrm>
          <a:prstGeom prst="rect">
            <a:avLst/>
          </a:prstGeom>
          <a:noFill/>
        </p:spPr>
        <p:txBody>
          <a:bodyPr wrap="square" lIns="0" rtlCol="0">
            <a:spAutoFit/>
          </a:bodyPr>
          <a:lstStyle/>
          <a:p>
            <a:pPr marL="143996" indent="-143996" defTabSz="1500554">
              <a:lnSpc>
                <a:spcPct val="120000"/>
              </a:lnSpc>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Strong industry clusters</a:t>
            </a:r>
          </a:p>
        </p:txBody>
      </p:sp>
      <p:sp>
        <p:nvSpPr>
          <p:cNvPr id="13" name="TextBox 11">
            <a:extLst>
              <a:ext uri="{FF2B5EF4-FFF2-40B4-BE49-F238E27FC236}">
                <a16:creationId xmlns:a16="http://schemas.microsoft.com/office/drawing/2014/main" id="{9C23D6CB-0C8F-768C-0C89-6D5207916522}"/>
              </a:ext>
            </a:extLst>
          </p:cNvPr>
          <p:cNvSpPr txBox="1"/>
          <p:nvPr/>
        </p:nvSpPr>
        <p:spPr>
          <a:xfrm>
            <a:off x="2364391" y="5310430"/>
            <a:ext cx="1700855" cy="830805"/>
          </a:xfrm>
          <a:prstGeom prst="rect">
            <a:avLst/>
          </a:prstGeom>
          <a:noFill/>
        </p:spPr>
        <p:txBody>
          <a:bodyPr wrap="square" lIns="0" rtlCol="0">
            <a:spAutoFit/>
          </a:bodyPr>
          <a:lstStyle/>
          <a:p>
            <a:pPr marL="143996" indent="-143996" defTabSz="1500554">
              <a:lnSpc>
                <a:spcPct val="120000"/>
              </a:lnSpc>
              <a:spcAft>
                <a:spcPts val="1333"/>
              </a:spcAft>
              <a:buClr>
                <a:schemeClr val="accent2"/>
              </a:buClr>
              <a:buSzPct val="100000"/>
              <a:buFont typeface="Arial"/>
              <a:buChar char="•"/>
            </a:pPr>
            <a:r>
              <a:rPr lang="en-US" sz="1333" dirty="0">
                <a:solidFill>
                  <a:schemeClr val="bg1"/>
                </a:solidFill>
                <a:latin typeface="DM Sans" pitchFamily="2" charset="77"/>
                <a:cs typeface="Roboto Regular"/>
                <a:sym typeface="+mn-lt"/>
              </a:rPr>
              <a:t>Existing gas infrastructure can be re-used</a:t>
            </a:r>
          </a:p>
        </p:txBody>
      </p:sp>
      <p:sp>
        <p:nvSpPr>
          <p:cNvPr id="14" name="Rounded Rectangle 15">
            <a:extLst>
              <a:ext uri="{FF2B5EF4-FFF2-40B4-BE49-F238E27FC236}">
                <a16:creationId xmlns:a16="http://schemas.microsoft.com/office/drawing/2014/main" id="{519EE763-CD77-A076-2E0A-EB7F1C54D319}"/>
              </a:ext>
            </a:extLst>
          </p:cNvPr>
          <p:cNvSpPr/>
          <p:nvPr/>
        </p:nvSpPr>
        <p:spPr>
          <a:xfrm>
            <a:off x="752958" y="3056983"/>
            <a:ext cx="3162077" cy="537843"/>
          </a:xfrm>
          <a:prstGeom prst="roundRect">
            <a:avLst>
              <a:gd name="adj" fmla="val 324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bIns="576000" rtlCol="0" anchor="t"/>
          <a:lstStyle/>
          <a:p>
            <a:pPr algn="ctr">
              <a:lnSpc>
                <a:spcPct val="140000"/>
              </a:lnSpc>
              <a:buClr>
                <a:srgbClr val="2C5868"/>
              </a:buClr>
            </a:pPr>
            <a:r>
              <a:rPr lang="en-US" sz="2133" b="1" noProof="1">
                <a:solidFill>
                  <a:schemeClr val="bg1"/>
                </a:solidFill>
                <a:latin typeface="Magistral Bold" panose="020B0504030204080304" pitchFamily="34" charset="77"/>
                <a:cs typeface="Roboto Slab Regular"/>
              </a:rPr>
              <a:t>NL green H</a:t>
            </a:r>
            <a:r>
              <a:rPr lang="en-US" sz="2133" b="1" baseline="-25000" noProof="1">
                <a:solidFill>
                  <a:schemeClr val="bg1"/>
                </a:solidFill>
                <a:latin typeface="Magistral Bold" panose="020B0504030204080304" pitchFamily="34" charset="77"/>
                <a:cs typeface="Roboto Slab Regular"/>
              </a:rPr>
              <a:t>2</a:t>
            </a:r>
            <a:r>
              <a:rPr lang="en-US" sz="2133" b="1" noProof="1">
                <a:solidFill>
                  <a:schemeClr val="bg1"/>
                </a:solidFill>
                <a:latin typeface="Magistral Bold" panose="020B0504030204080304" pitchFamily="34" charset="77"/>
                <a:cs typeface="Roboto Slab Regular"/>
              </a:rPr>
              <a:t> potential</a:t>
            </a:r>
          </a:p>
        </p:txBody>
      </p:sp>
      <p:pic>
        <p:nvPicPr>
          <p:cNvPr id="16" name="Picture 26" descr="locatie pin.png">
            <a:extLst>
              <a:ext uri="{FF2B5EF4-FFF2-40B4-BE49-F238E27FC236}">
                <a16:creationId xmlns:a16="http://schemas.microsoft.com/office/drawing/2014/main" id="{0D7B4887-198C-C09C-65AE-B7525B6ED10A}"/>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19791" y="3647599"/>
            <a:ext cx="293500" cy="428603"/>
          </a:xfrm>
          <a:prstGeom prst="rect">
            <a:avLst/>
          </a:prstGeom>
        </p:spPr>
      </p:pic>
      <p:pic>
        <p:nvPicPr>
          <p:cNvPr id="17" name="Picture 27" descr="locatie pin.png">
            <a:extLst>
              <a:ext uri="{FF2B5EF4-FFF2-40B4-BE49-F238E27FC236}">
                <a16:creationId xmlns:a16="http://schemas.microsoft.com/office/drawing/2014/main" id="{D170E46C-8974-5F86-B32C-E57ED49B2EFC}"/>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75730" y="2597313"/>
            <a:ext cx="293500" cy="428603"/>
          </a:xfrm>
          <a:prstGeom prst="rect">
            <a:avLst/>
          </a:prstGeom>
        </p:spPr>
      </p:pic>
      <p:pic>
        <p:nvPicPr>
          <p:cNvPr id="18" name="Picture 28" descr="locatie pin.png">
            <a:extLst>
              <a:ext uri="{FF2B5EF4-FFF2-40B4-BE49-F238E27FC236}">
                <a16:creationId xmlns:a16="http://schemas.microsoft.com/office/drawing/2014/main" id="{3A1C8460-8847-0AC5-317A-634B76466D48}"/>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60585" y="2069140"/>
            <a:ext cx="293500" cy="428603"/>
          </a:xfrm>
          <a:prstGeom prst="rect">
            <a:avLst/>
          </a:prstGeom>
        </p:spPr>
      </p:pic>
      <p:pic>
        <p:nvPicPr>
          <p:cNvPr id="19" name="Picture 29" descr="locatie pin.png">
            <a:extLst>
              <a:ext uri="{FF2B5EF4-FFF2-40B4-BE49-F238E27FC236}">
                <a16:creationId xmlns:a16="http://schemas.microsoft.com/office/drawing/2014/main" id="{10D68EF5-8106-F53D-3EC7-25CD7A5215F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23322" y="1952631"/>
            <a:ext cx="293500" cy="428603"/>
          </a:xfrm>
          <a:prstGeom prst="rect">
            <a:avLst/>
          </a:prstGeom>
        </p:spPr>
      </p:pic>
      <p:pic>
        <p:nvPicPr>
          <p:cNvPr id="20" name="Picture 30" descr="locatie pin.png">
            <a:extLst>
              <a:ext uri="{FF2B5EF4-FFF2-40B4-BE49-F238E27FC236}">
                <a16:creationId xmlns:a16="http://schemas.microsoft.com/office/drawing/2014/main" id="{DD86C7E9-C1F4-2EF2-A241-11BF5B5A8BCC}"/>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04450" y="1854839"/>
            <a:ext cx="293500" cy="428603"/>
          </a:xfrm>
          <a:prstGeom prst="rect">
            <a:avLst/>
          </a:prstGeom>
        </p:spPr>
      </p:pic>
      <p:pic>
        <p:nvPicPr>
          <p:cNvPr id="21" name="Picture 31" descr="locatie pin.png">
            <a:extLst>
              <a:ext uri="{FF2B5EF4-FFF2-40B4-BE49-F238E27FC236}">
                <a16:creationId xmlns:a16="http://schemas.microsoft.com/office/drawing/2014/main" id="{41150AE2-0CD0-9444-F171-DF25E2897DDD}"/>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2066" y="3056983"/>
            <a:ext cx="293500" cy="428603"/>
          </a:xfrm>
          <a:prstGeom prst="rect">
            <a:avLst/>
          </a:prstGeom>
        </p:spPr>
      </p:pic>
      <p:pic>
        <p:nvPicPr>
          <p:cNvPr id="22" name="Picture 32" descr="locatie pin.png">
            <a:extLst>
              <a:ext uri="{FF2B5EF4-FFF2-40B4-BE49-F238E27FC236}">
                <a16:creationId xmlns:a16="http://schemas.microsoft.com/office/drawing/2014/main" id="{B6EA9DAE-ECD4-B992-DFC9-B806B441C45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33763" y="3686479"/>
            <a:ext cx="293500" cy="428603"/>
          </a:xfrm>
          <a:prstGeom prst="rect">
            <a:avLst/>
          </a:prstGeom>
        </p:spPr>
      </p:pic>
      <p:pic>
        <p:nvPicPr>
          <p:cNvPr id="23" name="Picture 33" descr="locatie pin.png">
            <a:extLst>
              <a:ext uri="{FF2B5EF4-FFF2-40B4-BE49-F238E27FC236}">
                <a16:creationId xmlns:a16="http://schemas.microsoft.com/office/drawing/2014/main" id="{0FFFEE84-2A25-BBA5-CCC0-0B288FCF7A9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74838" y="4498100"/>
            <a:ext cx="293500" cy="428603"/>
          </a:xfrm>
          <a:prstGeom prst="rect">
            <a:avLst/>
          </a:prstGeom>
        </p:spPr>
      </p:pic>
      <p:pic>
        <p:nvPicPr>
          <p:cNvPr id="27" name="Afbeelding 26">
            <a:extLst>
              <a:ext uri="{FF2B5EF4-FFF2-40B4-BE49-F238E27FC236}">
                <a16:creationId xmlns:a16="http://schemas.microsoft.com/office/drawing/2014/main" id="{2DEC2974-403A-7A88-C85D-6F08F78EE222}"/>
              </a:ext>
            </a:extLst>
          </p:cNvPr>
          <p:cNvPicPr>
            <a:picLocks noChangeAspect="1"/>
          </p:cNvPicPr>
          <p:nvPr/>
        </p:nvPicPr>
        <p:blipFill>
          <a:blip r:embed="rId4"/>
          <a:srcRect/>
          <a:stretch/>
        </p:blipFill>
        <p:spPr>
          <a:xfrm rot="5400000" flipV="1">
            <a:off x="2635104" y="3559340"/>
            <a:ext cx="7709624" cy="176517"/>
          </a:xfrm>
          <a:prstGeom prst="rect">
            <a:avLst/>
          </a:prstGeom>
        </p:spPr>
      </p:pic>
      <p:sp>
        <p:nvSpPr>
          <p:cNvPr id="2" name="Slide Number Placeholder 5">
            <a:extLst>
              <a:ext uri="{FF2B5EF4-FFF2-40B4-BE49-F238E27FC236}">
                <a16:creationId xmlns:a16="http://schemas.microsoft.com/office/drawing/2014/main" id="{0488B78B-B81B-E0F6-5CF4-5BC5723F5DC8}"/>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t>R&amp;D WP1 information session | 9  November 2023 | </a:t>
            </a:r>
            <a:fld id="{E0161779-6291-0547-A274-18B32307C307}" type="slidenum">
              <a:rPr lang="en-GB" smtClean="0"/>
              <a:pPr/>
              <a:t>3</a:t>
            </a:fld>
            <a:endParaRPr lang="en-GB" dirty="0"/>
          </a:p>
        </p:txBody>
      </p:sp>
    </p:spTree>
    <p:extLst>
      <p:ext uri="{BB962C8B-B14F-4D97-AF65-F5344CB8AC3E}">
        <p14:creationId xmlns:p14="http://schemas.microsoft.com/office/powerpoint/2010/main" val="1057845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Timeline </a:t>
            </a:r>
            <a:r>
              <a:rPr lang="nl-NL" dirty="0" smtClean="0"/>
              <a:t>of </a:t>
            </a:r>
            <a:r>
              <a:rPr lang="nl-NL" dirty="0" err="1" smtClean="0"/>
              <a:t>the</a:t>
            </a:r>
            <a:r>
              <a:rPr lang="nl-NL" dirty="0" smtClean="0"/>
              <a:t> procedure </a:t>
            </a:r>
            <a:r>
              <a:rPr lang="nl-NL" dirty="0" err="1" smtClean="0"/>
              <a:t>for</a:t>
            </a:r>
            <a:r>
              <a:rPr lang="nl-NL" dirty="0" smtClean="0"/>
              <a:t> WP1 </a:t>
            </a:r>
            <a:endParaRPr lang="nl-NL" dirty="0"/>
          </a:p>
        </p:txBody>
      </p:sp>
      <p:sp>
        <p:nvSpPr>
          <p:cNvPr id="6" name="Tijdelijke aanduiding voor dianummer 5"/>
          <p:cNvSpPr>
            <a:spLocks noGrp="1"/>
          </p:cNvSpPr>
          <p:nvPr>
            <p:ph type="sldNum" sz="quarter" idx="12"/>
          </p:nvPr>
        </p:nvSpPr>
        <p:spPr>
          <a:xfrm>
            <a:off x="821748" y="6903269"/>
            <a:ext cx="462443" cy="215062"/>
          </a:xfrm>
        </p:spPr>
        <p:txBody>
          <a:bodyPr/>
          <a:lstStyle/>
          <a:p>
            <a:fld id="{D7B5DC5B-6873-43DB-ADC7-B15ACCE0DFDB}" type="slidenum">
              <a:rPr lang="nl-NL" noProof="0" smtClean="0"/>
              <a:t>30</a:t>
            </a:fld>
            <a:endParaRPr lang="nl-NL" noProof="0"/>
          </a:p>
        </p:txBody>
      </p:sp>
      <p:sp>
        <p:nvSpPr>
          <p:cNvPr id="21" name="Arc 9">
            <a:extLst>
              <a:ext uri="{FF2B5EF4-FFF2-40B4-BE49-F238E27FC236}">
                <a16:creationId xmlns:a16="http://schemas.microsoft.com/office/drawing/2014/main" id="{2C87BF47-53FA-EE7F-A095-73652F3B3E54}"/>
              </a:ext>
            </a:extLst>
          </p:cNvPr>
          <p:cNvSpPr/>
          <p:nvPr/>
        </p:nvSpPr>
        <p:spPr>
          <a:xfrm rot="5400000" flipH="1">
            <a:off x="8396148" y="2948345"/>
            <a:ext cx="1691026" cy="200747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sp>
        <p:nvSpPr>
          <p:cNvPr id="22" name="Arc 10">
            <a:extLst>
              <a:ext uri="{FF2B5EF4-FFF2-40B4-BE49-F238E27FC236}">
                <a16:creationId xmlns:a16="http://schemas.microsoft.com/office/drawing/2014/main" id="{869C5E8B-BE8A-E1D1-C1CA-954E4B6310D7}"/>
              </a:ext>
            </a:extLst>
          </p:cNvPr>
          <p:cNvSpPr/>
          <p:nvPr/>
        </p:nvSpPr>
        <p:spPr>
          <a:xfrm rot="5400000">
            <a:off x="8395602" y="2946757"/>
            <a:ext cx="1691026" cy="200747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sp>
        <p:nvSpPr>
          <p:cNvPr id="11" name="Arc 6">
            <a:extLst>
              <a:ext uri="{FF2B5EF4-FFF2-40B4-BE49-F238E27FC236}">
                <a16:creationId xmlns:a16="http://schemas.microsoft.com/office/drawing/2014/main" id="{FF940916-C797-438C-AAC3-ADA96AA5CE79}"/>
              </a:ext>
            </a:extLst>
          </p:cNvPr>
          <p:cNvSpPr/>
          <p:nvPr/>
        </p:nvSpPr>
        <p:spPr>
          <a:xfrm rot="16200000" flipH="1">
            <a:off x="3067659" y="1698770"/>
            <a:ext cx="994899" cy="179951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grpSp>
        <p:nvGrpSpPr>
          <p:cNvPr id="13" name="Group 45">
            <a:extLst>
              <a:ext uri="{FF2B5EF4-FFF2-40B4-BE49-F238E27FC236}">
                <a16:creationId xmlns:a16="http://schemas.microsoft.com/office/drawing/2014/main" id="{67617DC2-F6AE-B4C4-4B45-C65BFD198B71}"/>
              </a:ext>
            </a:extLst>
          </p:cNvPr>
          <p:cNvGrpSpPr/>
          <p:nvPr/>
        </p:nvGrpSpPr>
        <p:grpSpPr>
          <a:xfrm rot="16200000" flipH="1">
            <a:off x="698772" y="4267295"/>
            <a:ext cx="970145" cy="2007483"/>
            <a:chOff x="6415074" y="1171526"/>
            <a:chExt cx="1890383" cy="1890384"/>
          </a:xfrm>
        </p:grpSpPr>
        <p:sp>
          <p:nvSpPr>
            <p:cNvPr id="19" name="Arc 46">
              <a:extLst>
                <a:ext uri="{FF2B5EF4-FFF2-40B4-BE49-F238E27FC236}">
                  <a16:creationId xmlns:a16="http://schemas.microsoft.com/office/drawing/2014/main" id="{9EC6EE4A-883C-E35B-C695-AB459E6840A7}"/>
                </a:ext>
              </a:extLst>
            </p:cNvPr>
            <p:cNvSpPr/>
            <p:nvPr/>
          </p:nvSpPr>
          <p:spPr>
            <a:xfrm>
              <a:off x="6415074" y="1171526"/>
              <a:ext cx="1890382"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sp>
          <p:nvSpPr>
            <p:cNvPr id="20" name="Arc 47">
              <a:extLst>
                <a:ext uri="{FF2B5EF4-FFF2-40B4-BE49-F238E27FC236}">
                  <a16:creationId xmlns:a16="http://schemas.microsoft.com/office/drawing/2014/main" id="{6F8C25C3-5BDF-BDD6-E4F7-F882C6DD4022}"/>
                </a:ext>
              </a:extLst>
            </p:cNvPr>
            <p:cNvSpPr/>
            <p:nvPr/>
          </p:nvSpPr>
          <p:spPr>
            <a:xfrm flipH="1">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grpSp>
      <p:sp>
        <p:nvSpPr>
          <p:cNvPr id="14" name="Arc 12">
            <a:extLst>
              <a:ext uri="{FF2B5EF4-FFF2-40B4-BE49-F238E27FC236}">
                <a16:creationId xmlns:a16="http://schemas.microsoft.com/office/drawing/2014/main" id="{EE0F8981-AA03-C390-D157-2CAF28F479E5}"/>
              </a:ext>
            </a:extLst>
          </p:cNvPr>
          <p:cNvSpPr/>
          <p:nvPr/>
        </p:nvSpPr>
        <p:spPr>
          <a:xfrm rot="5400000" flipH="1">
            <a:off x="2613146" y="5485098"/>
            <a:ext cx="1251885" cy="179951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cxnSp>
        <p:nvCxnSpPr>
          <p:cNvPr id="15" name="Straight Connector 25">
            <a:extLst>
              <a:ext uri="{FF2B5EF4-FFF2-40B4-BE49-F238E27FC236}">
                <a16:creationId xmlns:a16="http://schemas.microsoft.com/office/drawing/2014/main" id="{205AE87C-6430-EFCA-AC18-41B682E210AF}"/>
              </a:ext>
            </a:extLst>
          </p:cNvPr>
          <p:cNvCxnSpPr>
            <a:cxnSpLocks/>
          </p:cNvCxnSpPr>
          <p:nvPr/>
        </p:nvCxnSpPr>
        <p:spPr>
          <a:xfrm flipH="1" flipV="1">
            <a:off x="3532912" y="3098849"/>
            <a:ext cx="5721768" cy="59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58">
            <a:extLst>
              <a:ext uri="{FF2B5EF4-FFF2-40B4-BE49-F238E27FC236}">
                <a16:creationId xmlns:a16="http://schemas.microsoft.com/office/drawing/2014/main" id="{E974F8CD-6D47-0E53-718D-F3238F31B40C}"/>
              </a:ext>
            </a:extLst>
          </p:cNvPr>
          <p:cNvCxnSpPr>
            <a:cxnSpLocks/>
          </p:cNvCxnSpPr>
          <p:nvPr/>
        </p:nvCxnSpPr>
        <p:spPr>
          <a:xfrm flipH="1" flipV="1">
            <a:off x="1164700" y="4785733"/>
            <a:ext cx="8096328" cy="97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60">
            <a:extLst>
              <a:ext uri="{FF2B5EF4-FFF2-40B4-BE49-F238E27FC236}">
                <a16:creationId xmlns:a16="http://schemas.microsoft.com/office/drawing/2014/main" id="{F0001E69-665A-19DB-852B-B1FCAB9F50D3}"/>
              </a:ext>
            </a:extLst>
          </p:cNvPr>
          <p:cNvCxnSpPr>
            <a:cxnSpLocks/>
          </p:cNvCxnSpPr>
          <p:nvPr/>
        </p:nvCxnSpPr>
        <p:spPr>
          <a:xfrm flipH="1" flipV="1">
            <a:off x="1164700" y="5754305"/>
            <a:ext cx="2074389" cy="1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104" descr="timeline markers">
            <a:extLst>
              <a:ext uri="{FF2B5EF4-FFF2-40B4-BE49-F238E27FC236}">
                <a16:creationId xmlns:a16="http://schemas.microsoft.com/office/drawing/2014/main" id="{4BB8E13D-A695-A9AB-E7B1-156CAE58967F}"/>
              </a:ext>
            </a:extLst>
          </p:cNvPr>
          <p:cNvSpPr/>
          <p:nvPr/>
        </p:nvSpPr>
        <p:spPr>
          <a:xfrm flipH="1">
            <a:off x="4045756" y="6391949"/>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26" name="Oval 106" descr="timeline markers">
            <a:extLst>
              <a:ext uri="{FF2B5EF4-FFF2-40B4-BE49-F238E27FC236}">
                <a16:creationId xmlns:a16="http://schemas.microsoft.com/office/drawing/2014/main" id="{543D4799-DEE2-33B9-F95B-7F568E894D6B}"/>
              </a:ext>
            </a:extLst>
          </p:cNvPr>
          <p:cNvSpPr/>
          <p:nvPr/>
        </p:nvSpPr>
        <p:spPr>
          <a:xfrm flipH="1">
            <a:off x="5681804" y="3016484"/>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27" name="Oval 107" descr="timeline markers">
            <a:extLst>
              <a:ext uri="{FF2B5EF4-FFF2-40B4-BE49-F238E27FC236}">
                <a16:creationId xmlns:a16="http://schemas.microsoft.com/office/drawing/2014/main" id="{3F040121-E893-A5C3-E3DA-5D069773058B}"/>
              </a:ext>
            </a:extLst>
          </p:cNvPr>
          <p:cNvSpPr/>
          <p:nvPr/>
        </p:nvSpPr>
        <p:spPr>
          <a:xfrm flipH="1">
            <a:off x="9329746" y="3016484"/>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28" name="Oval 108" descr="timeline markers">
            <a:extLst>
              <a:ext uri="{FF2B5EF4-FFF2-40B4-BE49-F238E27FC236}">
                <a16:creationId xmlns:a16="http://schemas.microsoft.com/office/drawing/2014/main" id="{62C53EF0-0E59-B874-ABB5-1A8EFAEFC049}"/>
              </a:ext>
            </a:extLst>
          </p:cNvPr>
          <p:cNvSpPr/>
          <p:nvPr/>
        </p:nvSpPr>
        <p:spPr>
          <a:xfrm flipH="1">
            <a:off x="9329746" y="47202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29" name="Oval 109" descr="timeline markers">
            <a:extLst>
              <a:ext uri="{FF2B5EF4-FFF2-40B4-BE49-F238E27FC236}">
                <a16:creationId xmlns:a16="http://schemas.microsoft.com/office/drawing/2014/main" id="{3681EF88-1635-7844-9D74-CF4A4284D68E}"/>
              </a:ext>
            </a:extLst>
          </p:cNvPr>
          <p:cNvSpPr/>
          <p:nvPr/>
        </p:nvSpPr>
        <p:spPr>
          <a:xfrm flipH="1">
            <a:off x="5681804" y="472027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30" name="Oval 110" descr="timeline markers">
            <a:extLst>
              <a:ext uri="{FF2B5EF4-FFF2-40B4-BE49-F238E27FC236}">
                <a16:creationId xmlns:a16="http://schemas.microsoft.com/office/drawing/2014/main" id="{8C9155EC-7C21-10B4-C94E-DB2229169DB6}"/>
              </a:ext>
            </a:extLst>
          </p:cNvPr>
          <p:cNvSpPr/>
          <p:nvPr/>
        </p:nvSpPr>
        <p:spPr>
          <a:xfrm flipH="1">
            <a:off x="2031913" y="4715340"/>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3" name="Tekstvak 2"/>
          <p:cNvSpPr txBox="1"/>
          <p:nvPr/>
        </p:nvSpPr>
        <p:spPr>
          <a:xfrm>
            <a:off x="1355716" y="2258371"/>
            <a:ext cx="1282479" cy="550333"/>
          </a:xfrm>
          <a:prstGeom prst="rect">
            <a:avLst/>
          </a:prstGeom>
          <a:noFill/>
        </p:spPr>
        <p:txBody>
          <a:bodyPr wrap="square" lIns="0" tIns="0" rIns="0" bIns="0" rtlCol="0">
            <a:noAutofit/>
          </a:bodyPr>
          <a:lstStyle/>
          <a:p>
            <a:pPr algn="ctr"/>
            <a:r>
              <a:rPr lang="nl-NL" sz="1600" b="1" dirty="0" smtClean="0"/>
              <a:t>Workshop 1</a:t>
            </a:r>
          </a:p>
          <a:p>
            <a:pPr algn="ctr"/>
            <a:r>
              <a:rPr lang="nl-NL" sz="1600" dirty="0" smtClean="0"/>
              <a:t>9-11 </a:t>
            </a:r>
            <a:r>
              <a:rPr lang="nl-NL" sz="1600" dirty="0" err="1" smtClean="0"/>
              <a:t>January</a:t>
            </a:r>
            <a:r>
              <a:rPr lang="nl-NL" sz="1600" dirty="0" smtClean="0"/>
              <a:t> 2024</a:t>
            </a:r>
          </a:p>
        </p:txBody>
      </p:sp>
      <p:sp>
        <p:nvSpPr>
          <p:cNvPr id="32" name="Tekstvak 31"/>
          <p:cNvSpPr txBox="1"/>
          <p:nvPr/>
        </p:nvSpPr>
        <p:spPr>
          <a:xfrm>
            <a:off x="4778465" y="4037825"/>
            <a:ext cx="2093532" cy="550333"/>
          </a:xfrm>
          <a:prstGeom prst="rect">
            <a:avLst/>
          </a:prstGeom>
          <a:noFill/>
        </p:spPr>
        <p:txBody>
          <a:bodyPr wrap="square" lIns="0" tIns="0" rIns="0" bIns="0" rtlCol="0">
            <a:noAutofit/>
          </a:bodyPr>
          <a:lstStyle/>
          <a:p>
            <a:pPr algn="ctr"/>
            <a:r>
              <a:rPr lang="nl-NL" sz="1600" b="1" dirty="0" err="1" smtClean="0"/>
              <a:t>Decision</a:t>
            </a:r>
            <a:r>
              <a:rPr lang="nl-NL" sz="1600" b="1" dirty="0" smtClean="0"/>
              <a:t> </a:t>
            </a:r>
            <a:r>
              <a:rPr lang="nl-NL" sz="1600" b="1" dirty="0" err="1" smtClean="0"/>
              <a:t>by</a:t>
            </a:r>
            <a:r>
              <a:rPr lang="nl-NL" sz="1600" b="1" dirty="0" smtClean="0"/>
              <a:t> NWO board</a:t>
            </a:r>
          </a:p>
          <a:p>
            <a:pPr algn="ctr"/>
            <a:r>
              <a:rPr lang="nl-NL" sz="1600" dirty="0" err="1" smtClean="0"/>
              <a:t>July</a:t>
            </a:r>
            <a:r>
              <a:rPr lang="nl-NL" sz="1600" dirty="0" smtClean="0"/>
              <a:t> 2024</a:t>
            </a:r>
          </a:p>
        </p:txBody>
      </p:sp>
      <p:sp>
        <p:nvSpPr>
          <p:cNvPr id="33" name="Tekstvak 32"/>
          <p:cNvSpPr txBox="1"/>
          <p:nvPr/>
        </p:nvSpPr>
        <p:spPr>
          <a:xfrm>
            <a:off x="7869801" y="3881344"/>
            <a:ext cx="1933292" cy="550333"/>
          </a:xfrm>
          <a:prstGeom prst="rect">
            <a:avLst/>
          </a:prstGeom>
          <a:noFill/>
        </p:spPr>
        <p:txBody>
          <a:bodyPr wrap="square" lIns="0" tIns="0" rIns="0" bIns="0" rtlCol="0">
            <a:noAutofit/>
          </a:bodyPr>
          <a:lstStyle/>
          <a:p>
            <a:pPr algn="ctr"/>
            <a:r>
              <a:rPr lang="nl-NL" sz="1600" b="1" dirty="0" smtClean="0"/>
              <a:t>Interview </a:t>
            </a:r>
            <a:r>
              <a:rPr lang="nl-NL" sz="1600" b="1" dirty="0" err="1" smtClean="0"/>
              <a:t>with</a:t>
            </a:r>
            <a:r>
              <a:rPr lang="nl-NL" sz="1600" b="1" dirty="0"/>
              <a:t> </a:t>
            </a:r>
            <a:r>
              <a:rPr lang="nl-NL" sz="1600" b="1" dirty="0" smtClean="0"/>
              <a:t>assessment </a:t>
            </a:r>
            <a:r>
              <a:rPr lang="nl-NL" sz="1600" b="1" dirty="0" err="1" smtClean="0"/>
              <a:t>committee</a:t>
            </a:r>
            <a:endParaRPr lang="nl-NL" sz="1600" b="1" dirty="0" smtClean="0"/>
          </a:p>
          <a:p>
            <a:pPr algn="ctr"/>
            <a:r>
              <a:rPr lang="nl-NL" sz="1600" dirty="0" err="1" smtClean="0"/>
              <a:t>June</a:t>
            </a:r>
            <a:r>
              <a:rPr lang="nl-NL" sz="1600" dirty="0" smtClean="0"/>
              <a:t> 2024</a:t>
            </a:r>
          </a:p>
        </p:txBody>
      </p:sp>
      <p:sp>
        <p:nvSpPr>
          <p:cNvPr id="35" name="Tekstvak 34"/>
          <p:cNvSpPr txBox="1"/>
          <p:nvPr/>
        </p:nvSpPr>
        <p:spPr>
          <a:xfrm>
            <a:off x="8433756" y="2310403"/>
            <a:ext cx="1811098" cy="550333"/>
          </a:xfrm>
          <a:prstGeom prst="rect">
            <a:avLst/>
          </a:prstGeom>
          <a:noFill/>
        </p:spPr>
        <p:txBody>
          <a:bodyPr wrap="square" lIns="0" tIns="0" rIns="0" bIns="0" rtlCol="0">
            <a:noAutofit/>
          </a:bodyPr>
          <a:lstStyle/>
          <a:p>
            <a:pPr algn="ctr"/>
            <a:r>
              <a:rPr lang="nl-NL" sz="1600" b="1" dirty="0" smtClean="0"/>
              <a:t>Deadline </a:t>
            </a:r>
            <a:r>
              <a:rPr lang="nl-NL" sz="1600" b="1" dirty="0" err="1" smtClean="0"/>
              <a:t>proposal</a:t>
            </a:r>
            <a:endParaRPr lang="nl-NL" sz="1600" b="1" dirty="0" smtClean="0"/>
          </a:p>
          <a:p>
            <a:pPr algn="ctr"/>
            <a:r>
              <a:rPr lang="nl-NL" sz="1600" dirty="0" smtClean="0"/>
              <a:t>25 April 2024</a:t>
            </a:r>
            <a:endParaRPr lang="nl-NL" sz="1600" dirty="0"/>
          </a:p>
          <a:p>
            <a:pPr algn="ctr"/>
            <a:endParaRPr lang="nl-NL" sz="1600" b="1" dirty="0" smtClean="0"/>
          </a:p>
        </p:txBody>
      </p:sp>
      <p:sp>
        <p:nvSpPr>
          <p:cNvPr id="36" name="Tekstvak 35"/>
          <p:cNvSpPr txBox="1"/>
          <p:nvPr/>
        </p:nvSpPr>
        <p:spPr>
          <a:xfrm>
            <a:off x="4223682" y="5629120"/>
            <a:ext cx="2486152" cy="550333"/>
          </a:xfrm>
          <a:prstGeom prst="rect">
            <a:avLst/>
          </a:prstGeom>
          <a:noFill/>
        </p:spPr>
        <p:txBody>
          <a:bodyPr wrap="square" lIns="0" tIns="0" rIns="0" bIns="0" rtlCol="0">
            <a:noAutofit/>
          </a:bodyPr>
          <a:lstStyle/>
          <a:p>
            <a:pPr algn="ctr"/>
            <a:r>
              <a:rPr lang="nl-NL" sz="1600" b="1" dirty="0" smtClean="0"/>
              <a:t>Start of </a:t>
            </a:r>
            <a:r>
              <a:rPr lang="nl-NL" sz="1600" b="1" dirty="0" err="1" smtClean="0"/>
              <a:t>the</a:t>
            </a:r>
            <a:r>
              <a:rPr lang="nl-NL" sz="1600" b="1" dirty="0" smtClean="0"/>
              <a:t> project</a:t>
            </a:r>
          </a:p>
          <a:p>
            <a:pPr algn="ctr"/>
            <a:r>
              <a:rPr lang="nl-NL" sz="1600" dirty="0" smtClean="0"/>
              <a:t>No more </a:t>
            </a:r>
            <a:r>
              <a:rPr lang="nl-NL" sz="1600" dirty="0" err="1" smtClean="0"/>
              <a:t>than</a:t>
            </a:r>
            <a:r>
              <a:rPr lang="nl-NL" sz="1600" dirty="0" smtClean="0"/>
              <a:t> 6 </a:t>
            </a:r>
            <a:r>
              <a:rPr lang="nl-NL" sz="1600" dirty="0" err="1" smtClean="0"/>
              <a:t>months</a:t>
            </a:r>
            <a:r>
              <a:rPr lang="nl-NL" sz="1600" dirty="0" smtClean="0"/>
              <a:t> </a:t>
            </a:r>
            <a:r>
              <a:rPr lang="nl-NL" sz="1600" dirty="0" err="1" smtClean="0"/>
              <a:t>after</a:t>
            </a:r>
            <a:r>
              <a:rPr lang="nl-NL" sz="1600" dirty="0" smtClean="0"/>
              <a:t> </a:t>
            </a:r>
            <a:r>
              <a:rPr lang="nl-NL" sz="1600" dirty="0" err="1" smtClean="0"/>
              <a:t>formal</a:t>
            </a:r>
            <a:r>
              <a:rPr lang="nl-NL" sz="1600" dirty="0" smtClean="0"/>
              <a:t> award </a:t>
            </a:r>
            <a:r>
              <a:rPr lang="nl-NL" sz="1600" dirty="0" err="1" smtClean="0"/>
              <a:t>decision</a:t>
            </a:r>
            <a:endParaRPr lang="nl-NL" sz="1600" dirty="0" smtClean="0"/>
          </a:p>
        </p:txBody>
      </p:sp>
      <p:sp>
        <p:nvSpPr>
          <p:cNvPr id="38" name="Oval 110" descr="timeline markers">
            <a:extLst>
              <a:ext uri="{FF2B5EF4-FFF2-40B4-BE49-F238E27FC236}">
                <a16:creationId xmlns:a16="http://schemas.microsoft.com/office/drawing/2014/main" id="{8C9155EC-7C21-10B4-C94E-DB2229169DB6}"/>
              </a:ext>
            </a:extLst>
          </p:cNvPr>
          <p:cNvSpPr/>
          <p:nvPr/>
        </p:nvSpPr>
        <p:spPr>
          <a:xfrm flipH="1">
            <a:off x="2616101" y="2424958"/>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39" name="Tekstvak 38"/>
          <p:cNvSpPr txBox="1"/>
          <p:nvPr/>
        </p:nvSpPr>
        <p:spPr>
          <a:xfrm>
            <a:off x="1076648" y="4033858"/>
            <a:ext cx="2079493" cy="550333"/>
          </a:xfrm>
          <a:prstGeom prst="rect">
            <a:avLst/>
          </a:prstGeom>
          <a:noFill/>
        </p:spPr>
        <p:txBody>
          <a:bodyPr wrap="square" lIns="0" tIns="0" rIns="0" bIns="0" rtlCol="0">
            <a:noAutofit/>
          </a:bodyPr>
          <a:lstStyle/>
          <a:p>
            <a:pPr algn="ctr"/>
            <a:r>
              <a:rPr lang="nl-NL" sz="1600" b="1" dirty="0" err="1" smtClean="0"/>
              <a:t>Possibility</a:t>
            </a:r>
            <a:r>
              <a:rPr lang="nl-NL" sz="1600" b="1" dirty="0" smtClean="0"/>
              <a:t> </a:t>
            </a:r>
            <a:r>
              <a:rPr lang="nl-NL" sz="1600" b="1" dirty="0" err="1" smtClean="0"/>
              <a:t>for</a:t>
            </a:r>
            <a:r>
              <a:rPr lang="nl-NL" sz="1600" b="1" dirty="0" smtClean="0"/>
              <a:t> </a:t>
            </a:r>
            <a:r>
              <a:rPr lang="nl-NL" sz="1600" b="1" dirty="0" err="1" smtClean="0"/>
              <a:t>revision</a:t>
            </a:r>
            <a:endParaRPr lang="nl-NL" sz="1600" b="1" dirty="0" smtClean="0"/>
          </a:p>
          <a:p>
            <a:pPr algn="ctr"/>
            <a:r>
              <a:rPr lang="nl-NL" sz="1600" dirty="0" smtClean="0"/>
              <a:t>1-2 </a:t>
            </a:r>
            <a:r>
              <a:rPr lang="nl-NL" sz="1600" dirty="0" err="1" smtClean="0"/>
              <a:t>months</a:t>
            </a:r>
            <a:r>
              <a:rPr lang="nl-NL" sz="1600" dirty="0" smtClean="0"/>
              <a:t> </a:t>
            </a:r>
            <a:r>
              <a:rPr lang="nl-NL" sz="1600" dirty="0" err="1" smtClean="0"/>
              <a:t>after</a:t>
            </a:r>
            <a:r>
              <a:rPr lang="nl-NL" sz="1600" dirty="0" smtClean="0"/>
              <a:t> </a:t>
            </a:r>
            <a:r>
              <a:rPr lang="nl-NL" sz="1600" dirty="0" err="1" smtClean="0"/>
              <a:t>request</a:t>
            </a:r>
            <a:endParaRPr lang="nl-NL" sz="1600" dirty="0" smtClean="0"/>
          </a:p>
        </p:txBody>
      </p:sp>
      <p:sp>
        <p:nvSpPr>
          <p:cNvPr id="40" name="Gelijkbenige driehoek 39"/>
          <p:cNvSpPr/>
          <p:nvPr/>
        </p:nvSpPr>
        <p:spPr>
          <a:xfrm rot="5400000">
            <a:off x="4135877" y="3045960"/>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1" name="Gelijkbenige driehoek 40"/>
          <p:cNvSpPr/>
          <p:nvPr/>
        </p:nvSpPr>
        <p:spPr>
          <a:xfrm rot="5400000">
            <a:off x="7495080" y="3045960"/>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2" name="Gelijkbenige driehoek 41"/>
          <p:cNvSpPr/>
          <p:nvPr/>
        </p:nvSpPr>
        <p:spPr>
          <a:xfrm rot="10800000">
            <a:off x="10194516" y="3923847"/>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3" name="Gelijkbenige driehoek 42"/>
          <p:cNvSpPr/>
          <p:nvPr/>
        </p:nvSpPr>
        <p:spPr>
          <a:xfrm rot="16200000">
            <a:off x="7495079" y="4740476"/>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4" name="Gelijkbenige driehoek 43"/>
          <p:cNvSpPr/>
          <p:nvPr/>
        </p:nvSpPr>
        <p:spPr>
          <a:xfrm rot="16200000">
            <a:off x="3845188" y="4737099"/>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5" name="Gelijkbenige driehoek 44"/>
          <p:cNvSpPr/>
          <p:nvPr/>
        </p:nvSpPr>
        <p:spPr>
          <a:xfrm rot="5400000">
            <a:off x="2095260" y="5707003"/>
            <a:ext cx="101223" cy="1100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smtClean="0"/>
          </a:p>
        </p:txBody>
      </p:sp>
      <p:sp>
        <p:nvSpPr>
          <p:cNvPr id="46" name="Tekstvak 45"/>
          <p:cNvSpPr txBox="1"/>
          <p:nvPr/>
        </p:nvSpPr>
        <p:spPr>
          <a:xfrm>
            <a:off x="4844535" y="2380506"/>
            <a:ext cx="1827300" cy="550333"/>
          </a:xfrm>
          <a:prstGeom prst="rect">
            <a:avLst/>
          </a:prstGeom>
          <a:noFill/>
        </p:spPr>
        <p:txBody>
          <a:bodyPr wrap="square" lIns="0" tIns="0" rIns="0" bIns="0" rtlCol="0">
            <a:noAutofit/>
          </a:bodyPr>
          <a:lstStyle/>
          <a:p>
            <a:pPr algn="ctr"/>
            <a:r>
              <a:rPr lang="nl-NL" sz="1600" b="1" dirty="0" smtClean="0"/>
              <a:t>Workshop 2</a:t>
            </a:r>
          </a:p>
          <a:p>
            <a:pPr algn="ctr"/>
            <a:r>
              <a:rPr lang="nl-NL" sz="1600" dirty="0" smtClean="0"/>
              <a:t>5-7 </a:t>
            </a:r>
            <a:r>
              <a:rPr lang="nl-NL" sz="1600" dirty="0" err="1" smtClean="0"/>
              <a:t>February</a:t>
            </a:r>
            <a:r>
              <a:rPr lang="nl-NL" sz="1600" dirty="0" smtClean="0"/>
              <a:t> 2024</a:t>
            </a:r>
            <a:endParaRPr lang="nl-NL" sz="1600" dirty="0"/>
          </a:p>
          <a:p>
            <a:pPr algn="ctr"/>
            <a:endParaRPr lang="nl-NL" sz="1600" b="1" dirty="0" smtClean="0"/>
          </a:p>
        </p:txBody>
      </p:sp>
      <p:sp>
        <p:nvSpPr>
          <p:cNvPr id="34" name="Arc 6">
            <a:extLst>
              <a:ext uri="{FF2B5EF4-FFF2-40B4-BE49-F238E27FC236}">
                <a16:creationId xmlns:a16="http://schemas.microsoft.com/office/drawing/2014/main" id="{FF940916-C797-438C-AAC3-ADA96AA5CE79}"/>
              </a:ext>
            </a:extLst>
          </p:cNvPr>
          <p:cNvSpPr/>
          <p:nvPr/>
        </p:nvSpPr>
        <p:spPr>
          <a:xfrm rot="16200000">
            <a:off x="2965310" y="1528266"/>
            <a:ext cx="1199599" cy="1799518"/>
          </a:xfrm>
          <a:prstGeom prst="arc">
            <a:avLst>
              <a:gd name="adj1" fmla="val 16200000"/>
              <a:gd name="adj2" fmla="val 54644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latin typeface="Corbel" panose="020B0503020204020204" pitchFamily="34" charset="0"/>
            </a:endParaRPr>
          </a:p>
        </p:txBody>
      </p:sp>
      <p:sp>
        <p:nvSpPr>
          <p:cNvPr id="37" name="Oval 110" descr="timeline markers">
            <a:extLst>
              <a:ext uri="{FF2B5EF4-FFF2-40B4-BE49-F238E27FC236}">
                <a16:creationId xmlns:a16="http://schemas.microsoft.com/office/drawing/2014/main" id="{8C9155EC-7C21-10B4-C94E-DB2229169DB6}"/>
              </a:ext>
            </a:extLst>
          </p:cNvPr>
          <p:cNvSpPr/>
          <p:nvPr/>
        </p:nvSpPr>
        <p:spPr>
          <a:xfrm flipH="1">
            <a:off x="3671830" y="1774221"/>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n>
                <a:solidFill>
                  <a:srgbClr val="000000"/>
                </a:solidFill>
              </a:ln>
              <a:latin typeface="Corbel" panose="020B0503020204020204" pitchFamily="34" charset="0"/>
            </a:endParaRPr>
          </a:p>
        </p:txBody>
      </p:sp>
      <p:sp>
        <p:nvSpPr>
          <p:cNvPr id="47" name="Tekstvak 46"/>
          <p:cNvSpPr txBox="1"/>
          <p:nvPr/>
        </p:nvSpPr>
        <p:spPr>
          <a:xfrm>
            <a:off x="3771687" y="1457705"/>
            <a:ext cx="1811098" cy="550333"/>
          </a:xfrm>
          <a:prstGeom prst="rect">
            <a:avLst/>
          </a:prstGeom>
          <a:noFill/>
        </p:spPr>
        <p:txBody>
          <a:bodyPr wrap="square" lIns="0" tIns="0" rIns="0" bIns="0" rtlCol="0">
            <a:noAutofit/>
          </a:bodyPr>
          <a:lstStyle/>
          <a:p>
            <a:pPr algn="ctr"/>
            <a:r>
              <a:rPr lang="nl-NL" sz="1600" b="1" dirty="0" smtClean="0"/>
              <a:t>Deadline </a:t>
            </a:r>
            <a:r>
              <a:rPr lang="nl-NL" sz="1600" b="1" dirty="0" err="1" smtClean="0"/>
              <a:t>application</a:t>
            </a:r>
            <a:r>
              <a:rPr lang="nl-NL" sz="1600" b="1" dirty="0" smtClean="0"/>
              <a:t> </a:t>
            </a:r>
            <a:r>
              <a:rPr lang="nl-NL" sz="1600" b="1" dirty="0" err="1" smtClean="0"/>
              <a:t>for</a:t>
            </a:r>
            <a:r>
              <a:rPr lang="nl-NL" sz="1600" b="1" dirty="0" smtClean="0"/>
              <a:t> workshops</a:t>
            </a:r>
          </a:p>
          <a:p>
            <a:pPr algn="ctr"/>
            <a:r>
              <a:rPr lang="nl-NL" sz="1600" b="1" dirty="0" smtClean="0">
                <a:solidFill>
                  <a:srgbClr val="FF0000"/>
                </a:solidFill>
              </a:rPr>
              <a:t>24 November 2023</a:t>
            </a:r>
            <a:endParaRPr lang="nl-NL" sz="1600" b="1" dirty="0">
              <a:solidFill>
                <a:srgbClr val="FF0000"/>
              </a:solidFill>
            </a:endParaRPr>
          </a:p>
          <a:p>
            <a:pPr algn="ctr"/>
            <a:endParaRPr lang="nl-NL" sz="1600" b="1" dirty="0" smtClean="0"/>
          </a:p>
        </p:txBody>
      </p:sp>
    </p:spTree>
    <p:extLst>
      <p:ext uri="{BB962C8B-B14F-4D97-AF65-F5344CB8AC3E}">
        <p14:creationId xmlns:p14="http://schemas.microsoft.com/office/powerpoint/2010/main" val="338761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Questions</a:t>
            </a:r>
            <a:r>
              <a:rPr lang="nl-NL" dirty="0" smtClean="0"/>
              <a:t>? </a:t>
            </a:r>
            <a:r>
              <a:rPr lang="nl-NL" dirty="0" err="1" smtClean="0"/>
              <a:t>Ask</a:t>
            </a:r>
            <a:r>
              <a:rPr lang="nl-NL" dirty="0" smtClean="0"/>
              <a:t> </a:t>
            </a:r>
            <a:r>
              <a:rPr lang="nl-NL" dirty="0" err="1" smtClean="0"/>
              <a:t>us</a:t>
            </a:r>
            <a:r>
              <a:rPr lang="nl-NL" dirty="0" smtClean="0"/>
              <a:t>!</a:t>
            </a:r>
            <a:endParaRPr lang="nl-NL" dirty="0"/>
          </a:p>
        </p:txBody>
      </p:sp>
      <p:sp>
        <p:nvSpPr>
          <p:cNvPr id="9" name="Tekstvak 8"/>
          <p:cNvSpPr txBox="1"/>
          <p:nvPr/>
        </p:nvSpPr>
        <p:spPr>
          <a:xfrm>
            <a:off x="2175391" y="2961280"/>
            <a:ext cx="2445744" cy="9144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008B9F"/>
                </a:solidFill>
                <a:effectLst/>
                <a:uLnTx/>
                <a:uFillTx/>
                <a:latin typeface="Calibri"/>
                <a:ea typeface="+mn-ea"/>
                <a:cs typeface="+mn-cs"/>
              </a:rPr>
              <a:t>Maarten de Zwart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srgbClr val="008B9F"/>
                </a:solidFill>
                <a:effectLst/>
                <a:uLnTx/>
                <a:uFillTx/>
                <a:latin typeface="Calibri"/>
                <a:ea typeface="+mn-ea"/>
                <a:cs typeface="+mn-cs"/>
              </a:rPr>
              <a:t>     +</a:t>
            </a:r>
            <a:r>
              <a:rPr kumimoji="0" lang="de-DE" sz="2400" b="0" i="0" u="none" strike="noStrike" kern="1200" cap="none" spc="0" normalizeH="0" baseline="0" noProof="0" dirty="0">
                <a:ln>
                  <a:noFill/>
                </a:ln>
                <a:solidFill>
                  <a:srgbClr val="008B9F"/>
                </a:solidFill>
                <a:effectLst/>
                <a:uLnTx/>
                <a:uFillTx/>
                <a:latin typeface="Calibri"/>
                <a:ea typeface="+mn-ea"/>
                <a:cs typeface="+mn-cs"/>
              </a:rPr>
              <a:t>31 70 344 0697</a:t>
            </a:r>
            <a:endParaRPr kumimoji="0" lang="nl-NL" sz="2400" b="0" i="0" u="none" strike="noStrike" kern="1200" cap="none" spc="0" normalizeH="0" baseline="0" noProof="0" dirty="0" smtClean="0">
              <a:ln>
                <a:noFill/>
              </a:ln>
              <a:solidFill>
                <a:srgbClr val="008B9F"/>
              </a:solidFill>
              <a:effectLst/>
              <a:uLnTx/>
              <a:uFillTx/>
              <a:latin typeface="Calibri"/>
              <a:ea typeface="+mn-ea"/>
              <a:cs typeface="+mn-cs"/>
            </a:endParaRPr>
          </a:p>
        </p:txBody>
      </p:sp>
      <p:sp>
        <p:nvSpPr>
          <p:cNvPr id="10" name="Tekstvak 9"/>
          <p:cNvSpPr txBox="1"/>
          <p:nvPr/>
        </p:nvSpPr>
        <p:spPr>
          <a:xfrm>
            <a:off x="2115749" y="1727721"/>
            <a:ext cx="2505385" cy="613519"/>
          </a:xfrm>
          <a:prstGeom prst="rect">
            <a:avLst/>
          </a:prstGeom>
          <a:noFill/>
        </p:spPr>
        <p:txBody>
          <a:bodyPr wrap="non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008B9F"/>
                </a:solidFill>
                <a:effectLst/>
                <a:uLnTx/>
                <a:uFillTx/>
                <a:latin typeface="Calibri"/>
                <a:ea typeface="+mn-ea"/>
                <a:cs typeface="+mn-cs"/>
              </a:rPr>
              <a:t>Leon</a:t>
            </a:r>
            <a:r>
              <a:rPr kumimoji="0" lang="nl-NL" sz="2800" b="1" i="0" u="none" strike="noStrike" kern="1200" cap="none" spc="0" normalizeH="0" noProof="0" dirty="0" smtClean="0">
                <a:ln>
                  <a:noFill/>
                </a:ln>
                <a:solidFill>
                  <a:srgbClr val="008B9F"/>
                </a:solidFill>
                <a:effectLst/>
                <a:uLnTx/>
                <a:uFillTx/>
                <a:latin typeface="Calibri"/>
                <a:ea typeface="+mn-ea"/>
                <a:cs typeface="+mn-cs"/>
              </a:rPr>
              <a:t> Leu</a:t>
            </a:r>
            <a:endParaRPr kumimoji="0" lang="nl-NL" sz="2800" b="1" i="0" u="none" strike="noStrike" kern="1200" cap="none" spc="0" normalizeH="0" baseline="0" noProof="0" dirty="0" smtClean="0">
              <a:ln>
                <a:noFill/>
              </a:ln>
              <a:solidFill>
                <a:srgbClr val="008B9F"/>
              </a:solidFill>
              <a:effectLst/>
              <a:uLnTx/>
              <a:uFillTx/>
              <a:latin typeface="Calibri"/>
              <a:ea typeface="+mn-ea"/>
              <a:cs typeface="+mn-cs"/>
            </a:endParaRPr>
          </a:p>
          <a:p>
            <a:pPr lvl="0" algn="ctr">
              <a:defRPr/>
            </a:pPr>
            <a:r>
              <a:rPr kumimoji="0" lang="nl-NL" sz="2400" b="0" i="0" u="none" strike="noStrike" kern="1200" cap="none" spc="0" normalizeH="0" baseline="0" noProof="0" dirty="0" smtClean="0">
                <a:ln>
                  <a:noFill/>
                </a:ln>
                <a:solidFill>
                  <a:srgbClr val="008B9F"/>
                </a:solidFill>
                <a:effectLst/>
                <a:uLnTx/>
                <a:uFillTx/>
                <a:latin typeface="Calibri"/>
                <a:ea typeface="+mn-ea"/>
                <a:cs typeface="+mn-cs"/>
              </a:rPr>
              <a:t>     </a:t>
            </a:r>
            <a:r>
              <a:rPr lang="nl-NL" sz="2400" dirty="0">
                <a:solidFill>
                  <a:srgbClr val="008B9F"/>
                </a:solidFill>
              </a:rPr>
              <a:t>+31 </a:t>
            </a:r>
            <a:r>
              <a:rPr lang="nl-NL" sz="2400" dirty="0" smtClean="0">
                <a:solidFill>
                  <a:srgbClr val="008B9F"/>
                </a:solidFill>
              </a:rPr>
              <a:t>6 </a:t>
            </a:r>
            <a:r>
              <a:rPr lang="nl-NL" sz="2400" dirty="0">
                <a:solidFill>
                  <a:srgbClr val="008B9F"/>
                </a:solidFill>
              </a:rPr>
              <a:t>1395 2854</a:t>
            </a:r>
            <a:endParaRPr kumimoji="0" lang="nl-NL" sz="2400" b="0" i="0" u="none" strike="noStrike" kern="1200" cap="none" spc="0" normalizeH="0" baseline="0" noProof="0" dirty="0" smtClean="0">
              <a:ln>
                <a:noFill/>
              </a:ln>
              <a:solidFill>
                <a:srgbClr val="008B9F"/>
              </a:solidFill>
              <a:effectLst/>
              <a:uLnTx/>
              <a:uFillTx/>
              <a:latin typeface="Calibri"/>
              <a:ea typeface="+mn-ea"/>
              <a:cs typeface="+mn-cs"/>
            </a:endParaRPr>
          </a:p>
        </p:txBody>
      </p:sp>
      <p:sp>
        <p:nvSpPr>
          <p:cNvPr id="3" name="Rechthoek 2"/>
          <p:cNvSpPr/>
          <p:nvPr/>
        </p:nvSpPr>
        <p:spPr>
          <a:xfrm>
            <a:off x="3282136" y="6000581"/>
            <a:ext cx="5469574" cy="553998"/>
          </a:xfrm>
          <a:prstGeom prst="rect">
            <a:avLst/>
          </a:prstGeom>
          <a:ln w="12700">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smtClean="0">
                <a:ln>
                  <a:noFill/>
                </a:ln>
                <a:solidFill>
                  <a:srgbClr val="008B9F"/>
                </a:solidFill>
                <a:effectLst/>
                <a:uLnTx/>
                <a:uFillTx/>
                <a:latin typeface="Calibri"/>
                <a:ea typeface="+mn-ea"/>
                <a:cs typeface="+mn-cs"/>
              </a:rPr>
              <a:t>GroenvermogenNL_WP1@nwo.nl</a:t>
            </a:r>
            <a:endParaRPr kumimoji="0" lang="nl-NL" sz="3000" b="0" i="0" u="none" strike="noStrike" kern="1200" cap="none" spc="0" normalizeH="0" baseline="0" noProof="0" dirty="0">
              <a:ln>
                <a:noFill/>
              </a:ln>
              <a:solidFill>
                <a:srgbClr val="008B9F"/>
              </a:solidFill>
              <a:effectLst/>
              <a:uLnTx/>
              <a:uFillTx/>
              <a:latin typeface="Calibri"/>
              <a:ea typeface="+mn-ea"/>
              <a:cs typeface="+mn-cs"/>
            </a:endParaRPr>
          </a:p>
        </p:txBody>
      </p:sp>
      <p:pic>
        <p:nvPicPr>
          <p:cNvPr id="12" name="Afbeelding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4508" y="2179998"/>
            <a:ext cx="322483" cy="322483"/>
          </a:xfrm>
          <a:prstGeom prst="rect">
            <a:avLst/>
          </a:prstGeom>
        </p:spPr>
      </p:pic>
      <p:pic>
        <p:nvPicPr>
          <p:cNvPr id="14" name="Afbeelding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4508" y="3418480"/>
            <a:ext cx="322483" cy="322483"/>
          </a:xfrm>
          <a:prstGeom prst="rect">
            <a:avLst/>
          </a:prstGeom>
        </p:spPr>
      </p:pic>
      <p:pic>
        <p:nvPicPr>
          <p:cNvPr id="4" name="Afbeelding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67272" y="3141757"/>
            <a:ext cx="1698844" cy="1781583"/>
          </a:xfrm>
          <a:prstGeom prst="rect">
            <a:avLst/>
          </a:prstGeom>
        </p:spPr>
      </p:pic>
      <p:pic>
        <p:nvPicPr>
          <p:cNvPr id="5" name="Afbeelding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87849" y="1376658"/>
            <a:ext cx="1727721" cy="1727721"/>
          </a:xfrm>
          <a:prstGeom prst="rect">
            <a:avLst/>
          </a:prstGeom>
        </p:spPr>
      </p:pic>
    </p:spTree>
    <p:extLst>
      <p:ext uri="{BB962C8B-B14F-4D97-AF65-F5344CB8AC3E}">
        <p14:creationId xmlns:p14="http://schemas.microsoft.com/office/powerpoint/2010/main" val="118095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1B2B5-9A4D-3CEA-4532-BC318D80F5E2}"/>
              </a:ext>
            </a:extLst>
          </p:cNvPr>
          <p:cNvSpPr>
            <a:spLocks noGrp="1"/>
          </p:cNvSpPr>
          <p:nvPr>
            <p:ph type="title"/>
          </p:nvPr>
        </p:nvSpPr>
        <p:spPr>
          <a:xfrm>
            <a:off x="409814" y="539519"/>
            <a:ext cx="6679116" cy="1009652"/>
          </a:xfrm>
        </p:spPr>
        <p:txBody>
          <a:bodyPr>
            <a:normAutofit/>
          </a:bodyPr>
          <a:lstStyle/>
          <a:p>
            <a:r>
              <a:rPr lang="en-US">
                <a:latin typeface="Verdana"/>
                <a:cs typeface="Verdana"/>
              </a:rPr>
              <a:t>Questions?</a:t>
            </a:r>
            <a:endParaRPr lang="nl-NL" dirty="0"/>
          </a:p>
        </p:txBody>
      </p:sp>
      <p:pic>
        <p:nvPicPr>
          <p:cNvPr id="7" name="Afbeelding 6">
            <a:extLst>
              <a:ext uri="{FF2B5EF4-FFF2-40B4-BE49-F238E27FC236}">
                <a16:creationId xmlns:a16="http://schemas.microsoft.com/office/drawing/2014/main" id="{97F613F2-0C7F-F8B5-B539-ED7DA4A0B5EC}"/>
              </a:ext>
            </a:extLst>
          </p:cNvPr>
          <p:cNvPicPr>
            <a:picLocks noChangeAspect="1"/>
          </p:cNvPicPr>
          <p:nvPr/>
        </p:nvPicPr>
        <p:blipFill>
          <a:blip r:embed="rId2"/>
          <a:srcRect/>
          <a:stretch/>
        </p:blipFill>
        <p:spPr>
          <a:xfrm rot="60000" flipH="1" flipV="1">
            <a:off x="-154207" y="1389980"/>
            <a:ext cx="12344384" cy="316523"/>
          </a:xfrm>
          <a:prstGeom prst="rect">
            <a:avLst/>
          </a:prstGeom>
        </p:spPr>
      </p:pic>
      <p:pic>
        <p:nvPicPr>
          <p:cNvPr id="1026" name="Picture 2">
            <a:extLst>
              <a:ext uri="{FF2B5EF4-FFF2-40B4-BE49-F238E27FC236}">
                <a16:creationId xmlns:a16="http://schemas.microsoft.com/office/drawing/2014/main" id="{15F19AE2-28EA-0B17-D5EA-F18E94818F73}"/>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13170"/>
          <a:stretch/>
        </p:blipFill>
        <p:spPr bwMode="auto">
          <a:xfrm>
            <a:off x="1702703" y="1918616"/>
            <a:ext cx="1268768" cy="13770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94F39C7-9C64-0E2F-524D-EC4C5C6E182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02703" y="3586163"/>
            <a:ext cx="1268768" cy="1268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0AA2A38-AC6E-C77F-C4A0-B5F5195CE85F}"/>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t="6395" r="11871" b="11623"/>
          <a:stretch/>
        </p:blipFill>
        <p:spPr bwMode="auto">
          <a:xfrm>
            <a:off x="1702703" y="5181835"/>
            <a:ext cx="1268768" cy="122175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3">
            <a:extLst>
              <a:ext uri="{FF2B5EF4-FFF2-40B4-BE49-F238E27FC236}">
                <a16:creationId xmlns:a16="http://schemas.microsoft.com/office/drawing/2014/main" id="{B294E786-1EF8-83B2-D33D-9B81CD07731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78741" y="2390158"/>
            <a:ext cx="1313128" cy="1377081"/>
          </a:xfrm>
          <a:prstGeom prst="rect">
            <a:avLst/>
          </a:prstGeom>
        </p:spPr>
      </p:pic>
      <p:pic>
        <p:nvPicPr>
          <p:cNvPr id="6" name="Afbeelding 4">
            <a:extLst>
              <a:ext uri="{FF2B5EF4-FFF2-40B4-BE49-F238E27FC236}">
                <a16:creationId xmlns:a16="http://schemas.microsoft.com/office/drawing/2014/main" id="{988BA627-2061-9936-812C-60567D1A13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78742" y="3977749"/>
            <a:ext cx="1377081" cy="1377081"/>
          </a:xfrm>
          <a:prstGeom prst="rect">
            <a:avLst/>
          </a:prstGeom>
        </p:spPr>
      </p:pic>
      <p:pic>
        <p:nvPicPr>
          <p:cNvPr id="8" name="Picture 7" descr="A logo with white swirls&#10;&#10;Description automatically generated">
            <a:extLst>
              <a:ext uri="{FF2B5EF4-FFF2-40B4-BE49-F238E27FC236}">
                <a16:creationId xmlns:a16="http://schemas.microsoft.com/office/drawing/2014/main" id="{B8615CE8-13D9-029B-BE85-E05EA3F8F842}"/>
              </a:ext>
            </a:extLst>
          </p:cNvPr>
          <p:cNvPicPr>
            <a:picLocks noChangeAspect="1"/>
          </p:cNvPicPr>
          <p:nvPr/>
        </p:nvPicPr>
        <p:blipFill>
          <a:blip r:embed="rId8"/>
          <a:stretch>
            <a:fillRect/>
          </a:stretch>
        </p:blipFill>
        <p:spPr>
          <a:xfrm>
            <a:off x="7254549" y="146746"/>
            <a:ext cx="674640" cy="1092437"/>
          </a:xfrm>
          <a:prstGeom prst="rect">
            <a:avLst/>
          </a:prstGeom>
        </p:spPr>
      </p:pic>
      <p:sp>
        <p:nvSpPr>
          <p:cNvPr id="10" name="Afgeronde rechthoek 10">
            <a:extLst>
              <a:ext uri="{FF2B5EF4-FFF2-40B4-BE49-F238E27FC236}">
                <a16:creationId xmlns:a16="http://schemas.microsoft.com/office/drawing/2014/main" id="{8685429E-D1CD-14C4-0D2C-8D13A1A6B62A}"/>
              </a:ext>
            </a:extLst>
          </p:cNvPr>
          <p:cNvSpPr/>
          <p:nvPr/>
        </p:nvSpPr>
        <p:spPr>
          <a:xfrm>
            <a:off x="661139" y="3350060"/>
            <a:ext cx="3524668" cy="1316229"/>
          </a:xfrm>
          <a:prstGeom prst="roundRect">
            <a:avLst>
              <a:gd name="adj" fmla="val 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lstStyle/>
          <a:p>
            <a:pPr defTabSz="1500554">
              <a:spcBef>
                <a:spcPts val="1000"/>
              </a:spcBef>
              <a:buClr>
                <a:srgbClr val="000000"/>
              </a:buClr>
              <a:buSzPct val="100000"/>
            </a:pPr>
            <a:endParaRPr lang="en-US" sz="1067" dirty="0">
              <a:solidFill>
                <a:schemeClr val="tx1"/>
              </a:solidFill>
              <a:latin typeface="DM Sans" pitchFamily="2" charset="77"/>
              <a:ea typeface="Roboto Slab" pitchFamily="2" charset="0"/>
              <a:cs typeface="Roboto Slab Regular"/>
            </a:endParaRPr>
          </a:p>
        </p:txBody>
      </p:sp>
      <p:sp>
        <p:nvSpPr>
          <p:cNvPr id="11" name="TextBox 10">
            <a:extLst>
              <a:ext uri="{FF2B5EF4-FFF2-40B4-BE49-F238E27FC236}">
                <a16:creationId xmlns:a16="http://schemas.microsoft.com/office/drawing/2014/main" id="{93DF6601-FD82-7A6D-D43D-8516CF81C14B}"/>
              </a:ext>
            </a:extLst>
          </p:cNvPr>
          <p:cNvSpPr txBox="1"/>
          <p:nvPr/>
        </p:nvSpPr>
        <p:spPr>
          <a:xfrm>
            <a:off x="2998308" y="2304533"/>
            <a:ext cx="3104248" cy="748988"/>
          </a:xfrm>
          <a:prstGeom prst="rect">
            <a:avLst/>
          </a:prstGeom>
          <a:noFill/>
        </p:spPr>
        <p:txBody>
          <a:bodyPr wrap="none" rtlCol="0">
            <a:spAutoFit/>
          </a:bodyPr>
          <a:lstStyle/>
          <a:p>
            <a:r>
              <a:rPr lang="en-US" sz="1467" b="1" dirty="0"/>
              <a:t>Ed Buddenbaum</a:t>
            </a:r>
          </a:p>
          <a:p>
            <a:r>
              <a:rPr lang="en-US" sz="1400" dirty="0"/>
              <a:t>Sr. Program Manager </a:t>
            </a:r>
          </a:p>
          <a:p>
            <a:r>
              <a:rPr lang="en-US" sz="1400" dirty="0"/>
              <a:t>General affairs, Pilots &amp; Demonstrations</a:t>
            </a:r>
          </a:p>
        </p:txBody>
      </p:sp>
      <p:sp>
        <p:nvSpPr>
          <p:cNvPr id="12" name="TextBox 11">
            <a:extLst>
              <a:ext uri="{FF2B5EF4-FFF2-40B4-BE49-F238E27FC236}">
                <a16:creationId xmlns:a16="http://schemas.microsoft.com/office/drawing/2014/main" id="{296051DA-B7C0-3011-2EC1-EF454AFBAE0E}"/>
              </a:ext>
            </a:extLst>
          </p:cNvPr>
          <p:cNvSpPr txBox="1"/>
          <p:nvPr/>
        </p:nvSpPr>
        <p:spPr>
          <a:xfrm>
            <a:off x="3034167" y="3747421"/>
            <a:ext cx="1970732" cy="748988"/>
          </a:xfrm>
          <a:prstGeom prst="rect">
            <a:avLst/>
          </a:prstGeom>
          <a:noFill/>
        </p:spPr>
        <p:txBody>
          <a:bodyPr wrap="none" rtlCol="0">
            <a:spAutoFit/>
          </a:bodyPr>
          <a:lstStyle/>
          <a:p>
            <a:r>
              <a:rPr lang="en-US" sz="1467" b="1" dirty="0"/>
              <a:t>Maryam Alimoradi Jazi</a:t>
            </a:r>
          </a:p>
          <a:p>
            <a:r>
              <a:rPr lang="en-US" sz="1400" dirty="0"/>
              <a:t>Program Manager </a:t>
            </a:r>
          </a:p>
          <a:p>
            <a:r>
              <a:rPr lang="en-US" sz="1400" dirty="0"/>
              <a:t>R&amp;D</a:t>
            </a:r>
          </a:p>
        </p:txBody>
      </p:sp>
      <p:sp>
        <p:nvSpPr>
          <p:cNvPr id="13" name="TextBox 12">
            <a:extLst>
              <a:ext uri="{FF2B5EF4-FFF2-40B4-BE49-F238E27FC236}">
                <a16:creationId xmlns:a16="http://schemas.microsoft.com/office/drawing/2014/main" id="{18A686C3-C182-3B4B-2D37-50CFD5297770}"/>
              </a:ext>
            </a:extLst>
          </p:cNvPr>
          <p:cNvSpPr txBox="1"/>
          <p:nvPr/>
        </p:nvSpPr>
        <p:spPr>
          <a:xfrm>
            <a:off x="3034167" y="5283301"/>
            <a:ext cx="1438792" cy="748988"/>
          </a:xfrm>
          <a:prstGeom prst="rect">
            <a:avLst/>
          </a:prstGeom>
          <a:noFill/>
        </p:spPr>
        <p:txBody>
          <a:bodyPr wrap="none" rtlCol="0">
            <a:spAutoFit/>
          </a:bodyPr>
          <a:lstStyle/>
          <a:p>
            <a:r>
              <a:rPr lang="en-US" sz="1467" b="1" dirty="0"/>
              <a:t>Marsha Wagner</a:t>
            </a:r>
          </a:p>
          <a:p>
            <a:r>
              <a:rPr lang="en-US" sz="1400" dirty="0"/>
              <a:t>Program Director</a:t>
            </a:r>
          </a:p>
          <a:p>
            <a:r>
              <a:rPr lang="en-US" sz="1400" dirty="0"/>
              <a:t>HCA</a:t>
            </a:r>
          </a:p>
        </p:txBody>
      </p:sp>
      <p:sp>
        <p:nvSpPr>
          <p:cNvPr id="14" name="TextBox 13">
            <a:extLst>
              <a:ext uri="{FF2B5EF4-FFF2-40B4-BE49-F238E27FC236}">
                <a16:creationId xmlns:a16="http://schemas.microsoft.com/office/drawing/2014/main" id="{405F89F8-B6DD-951E-0A03-BB92FF01D6AE}"/>
              </a:ext>
            </a:extLst>
          </p:cNvPr>
          <p:cNvSpPr txBox="1"/>
          <p:nvPr/>
        </p:nvSpPr>
        <p:spPr>
          <a:xfrm>
            <a:off x="7655823" y="2770307"/>
            <a:ext cx="2145972" cy="533544"/>
          </a:xfrm>
          <a:prstGeom prst="rect">
            <a:avLst/>
          </a:prstGeom>
          <a:noFill/>
        </p:spPr>
        <p:txBody>
          <a:bodyPr wrap="none" rtlCol="0">
            <a:spAutoFit/>
          </a:bodyPr>
          <a:lstStyle/>
          <a:p>
            <a:r>
              <a:rPr lang="en-US" sz="1467" b="1" dirty="0"/>
              <a:t>Maarten de Zwart</a:t>
            </a:r>
          </a:p>
          <a:p>
            <a:r>
              <a:rPr lang="en-US" sz="1400" dirty="0"/>
              <a:t>Sr. Program Manager NWO</a:t>
            </a:r>
          </a:p>
        </p:txBody>
      </p:sp>
      <p:sp>
        <p:nvSpPr>
          <p:cNvPr id="15" name="TextBox 14">
            <a:extLst>
              <a:ext uri="{FF2B5EF4-FFF2-40B4-BE49-F238E27FC236}">
                <a16:creationId xmlns:a16="http://schemas.microsoft.com/office/drawing/2014/main" id="{AA88D9A3-E7D3-739D-0336-70D7FC6CDC7E}"/>
              </a:ext>
            </a:extLst>
          </p:cNvPr>
          <p:cNvSpPr txBox="1"/>
          <p:nvPr/>
        </p:nvSpPr>
        <p:spPr>
          <a:xfrm>
            <a:off x="7764020" y="4290673"/>
            <a:ext cx="1748620" cy="533544"/>
          </a:xfrm>
          <a:prstGeom prst="rect">
            <a:avLst/>
          </a:prstGeom>
          <a:noFill/>
        </p:spPr>
        <p:txBody>
          <a:bodyPr wrap="none" rtlCol="0">
            <a:spAutoFit/>
          </a:bodyPr>
          <a:lstStyle/>
          <a:p>
            <a:r>
              <a:rPr lang="en-US" sz="1467" b="1" dirty="0"/>
              <a:t>Leon Leu</a:t>
            </a:r>
          </a:p>
          <a:p>
            <a:r>
              <a:rPr lang="en-US" sz="1400" dirty="0"/>
              <a:t>Program officer NWO</a:t>
            </a:r>
          </a:p>
        </p:txBody>
      </p:sp>
    </p:spTree>
    <p:extLst>
      <p:ext uri="{BB962C8B-B14F-4D97-AF65-F5344CB8AC3E}">
        <p14:creationId xmlns:p14="http://schemas.microsoft.com/office/powerpoint/2010/main" val="1031563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04B22D7E-D0D8-6945-3271-1C310F686D01}"/>
              </a:ext>
            </a:extLst>
          </p:cNvPr>
          <p:cNvSpPr/>
          <p:nvPr/>
        </p:nvSpPr>
        <p:spPr>
          <a:xfrm flipH="1">
            <a:off x="6489543" y="0"/>
            <a:ext cx="5732528"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9" name="Afbeelding 18">
            <a:extLst>
              <a:ext uri="{FF2B5EF4-FFF2-40B4-BE49-F238E27FC236}">
                <a16:creationId xmlns:a16="http://schemas.microsoft.com/office/drawing/2014/main" id="{6D869939-03A9-ECC6-79F1-950FFC275E67}"/>
              </a:ext>
            </a:extLst>
          </p:cNvPr>
          <p:cNvPicPr>
            <a:picLocks noChangeAspect="1"/>
          </p:cNvPicPr>
          <p:nvPr/>
        </p:nvPicPr>
        <p:blipFill>
          <a:blip r:embed="rId2"/>
          <a:srcRect/>
          <a:stretch/>
        </p:blipFill>
        <p:spPr>
          <a:xfrm rot="5400000" flipV="1">
            <a:off x="2611183" y="3548757"/>
            <a:ext cx="7709624" cy="197683"/>
          </a:xfrm>
          <a:prstGeom prst="rect">
            <a:avLst/>
          </a:prstGeom>
        </p:spPr>
      </p:pic>
      <p:sp>
        <p:nvSpPr>
          <p:cNvPr id="12" name="Afgeronde rechthoek 11">
            <a:extLst>
              <a:ext uri="{FF2B5EF4-FFF2-40B4-BE49-F238E27FC236}">
                <a16:creationId xmlns:a16="http://schemas.microsoft.com/office/drawing/2014/main" id="{292F198D-9D85-F6A7-3697-284E5E1AF19F}"/>
              </a:ext>
            </a:extLst>
          </p:cNvPr>
          <p:cNvSpPr/>
          <p:nvPr/>
        </p:nvSpPr>
        <p:spPr>
          <a:xfrm>
            <a:off x="3354557" y="3429001"/>
            <a:ext cx="2787784" cy="3019540"/>
          </a:xfrm>
          <a:prstGeom prst="roundRect">
            <a:avLst>
              <a:gd name="adj" fmla="val 8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lstStyle/>
          <a:p>
            <a:pPr defTabSz="1500554">
              <a:spcBef>
                <a:spcPts val="1000"/>
              </a:spcBef>
              <a:buClr>
                <a:srgbClr val="000000"/>
              </a:buClr>
              <a:buSzPct val="100000"/>
            </a:pPr>
            <a:r>
              <a:rPr lang="en-US" sz="1467" b="1" dirty="0">
                <a:solidFill>
                  <a:schemeClr val="tx1"/>
                </a:solidFill>
                <a:latin typeface="DM Sans" pitchFamily="2" charset="77"/>
                <a:ea typeface="Roboto Slab" pitchFamily="2" charset="0"/>
                <a:cs typeface="Roboto Slab Regular"/>
              </a:rPr>
              <a:t>Consumption</a:t>
            </a:r>
          </a:p>
          <a:p>
            <a:pPr marL="191995" indent="-191995" defTabSz="1500554">
              <a:spcBef>
                <a:spcPts val="1000"/>
              </a:spcBef>
              <a:buClr>
                <a:srgbClr val="2C5868"/>
              </a:buClr>
              <a:buSzPct val="100000"/>
              <a:buFont typeface="Arial"/>
              <a:buChar char="•"/>
            </a:pPr>
            <a:r>
              <a:rPr lang="en-US" sz="1467" dirty="0">
                <a:solidFill>
                  <a:schemeClr val="tx1"/>
                </a:solidFill>
                <a:latin typeface="DM Sans" pitchFamily="2" charset="77"/>
                <a:cs typeface="Roboto Regular"/>
                <a:sym typeface="+mn-lt"/>
              </a:rPr>
              <a:t>Current and new hydrogen consumers</a:t>
            </a:r>
          </a:p>
          <a:p>
            <a:pPr marL="191995" indent="-191995" defTabSz="1500554">
              <a:spcBef>
                <a:spcPts val="1000"/>
              </a:spcBef>
              <a:buClr>
                <a:srgbClr val="2C5868"/>
              </a:buClr>
              <a:buSzPct val="100000"/>
              <a:buFont typeface="Arial"/>
              <a:buChar char="•"/>
            </a:pPr>
            <a:r>
              <a:rPr lang="en-US" sz="1467" dirty="0">
                <a:solidFill>
                  <a:schemeClr val="tx1"/>
                </a:solidFill>
                <a:latin typeface="DM Sans" pitchFamily="2" charset="77"/>
                <a:cs typeface="Roboto Regular"/>
                <a:sym typeface="+mn-lt"/>
              </a:rPr>
              <a:t>Green high quality chemical products</a:t>
            </a:r>
          </a:p>
          <a:p>
            <a:pPr marL="191995" indent="-191995" defTabSz="1500554">
              <a:spcBef>
                <a:spcPts val="1000"/>
              </a:spcBef>
              <a:buClr>
                <a:srgbClr val="2C5868"/>
              </a:buClr>
              <a:buSzPct val="100000"/>
              <a:buFont typeface="Arial"/>
              <a:buChar char="•"/>
            </a:pPr>
            <a:r>
              <a:rPr lang="en-US" sz="1467" dirty="0">
                <a:solidFill>
                  <a:schemeClr val="tx1"/>
                </a:solidFill>
                <a:latin typeface="DM Sans" pitchFamily="2" charset="77"/>
                <a:cs typeface="Roboto Regular"/>
                <a:sym typeface="+mn-lt"/>
              </a:rPr>
              <a:t>Sustainable heavy transport</a:t>
            </a:r>
          </a:p>
        </p:txBody>
      </p:sp>
      <p:pic>
        <p:nvPicPr>
          <p:cNvPr id="4" name="Picture 3">
            <a:extLst>
              <a:ext uri="{FF2B5EF4-FFF2-40B4-BE49-F238E27FC236}">
                <a16:creationId xmlns:a16="http://schemas.microsoft.com/office/drawing/2014/main" id="{CB8BE86C-0DC4-0699-2904-403602292FE2}"/>
              </a:ext>
            </a:extLst>
          </p:cNvPr>
          <p:cNvPicPr>
            <a:picLocks noChangeAspect="1"/>
          </p:cNvPicPr>
          <p:nvPr/>
        </p:nvPicPr>
        <p:blipFill>
          <a:blip r:embed="rId3"/>
          <a:stretch>
            <a:fillRect/>
          </a:stretch>
        </p:blipFill>
        <p:spPr>
          <a:xfrm>
            <a:off x="6215096" y="1324878"/>
            <a:ext cx="6079729" cy="5149889"/>
          </a:xfrm>
          <a:prstGeom prst="rect">
            <a:avLst/>
          </a:prstGeom>
        </p:spPr>
      </p:pic>
      <p:sp>
        <p:nvSpPr>
          <p:cNvPr id="5" name="Rounded Rectangle 15">
            <a:extLst>
              <a:ext uri="{FF2B5EF4-FFF2-40B4-BE49-F238E27FC236}">
                <a16:creationId xmlns:a16="http://schemas.microsoft.com/office/drawing/2014/main" id="{5BE85788-3790-C3E5-8799-CB763A4DFECD}"/>
              </a:ext>
            </a:extLst>
          </p:cNvPr>
          <p:cNvSpPr/>
          <p:nvPr/>
        </p:nvSpPr>
        <p:spPr>
          <a:xfrm>
            <a:off x="6081312" y="3318881"/>
            <a:ext cx="2174000" cy="649164"/>
          </a:xfrm>
          <a:prstGeom prst="roundRect">
            <a:avLst>
              <a:gd name="adj" fmla="val 3242"/>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buClr>
                <a:srgbClr val="2C5868"/>
              </a:buClr>
            </a:pPr>
            <a:endParaRPr lang="en-US" sz="2133" b="1" noProof="1">
              <a:solidFill>
                <a:schemeClr val="bg1"/>
              </a:solidFill>
              <a:latin typeface="Magistral Bold" panose="020B0504030204080304" pitchFamily="34" charset="77"/>
              <a:cs typeface="Roboto Slab Regular"/>
            </a:endParaRPr>
          </a:p>
        </p:txBody>
      </p:sp>
      <p:sp>
        <p:nvSpPr>
          <p:cNvPr id="6" name="Tekstvak 5">
            <a:extLst>
              <a:ext uri="{FF2B5EF4-FFF2-40B4-BE49-F238E27FC236}">
                <a16:creationId xmlns:a16="http://schemas.microsoft.com/office/drawing/2014/main" id="{C576E019-251A-AA1F-ED5D-26627791CE84}"/>
              </a:ext>
            </a:extLst>
          </p:cNvPr>
          <p:cNvSpPr txBox="1"/>
          <p:nvPr/>
        </p:nvSpPr>
        <p:spPr>
          <a:xfrm>
            <a:off x="6142342" y="3280797"/>
            <a:ext cx="2083593" cy="724429"/>
          </a:xfrm>
          <a:prstGeom prst="rect">
            <a:avLst/>
          </a:prstGeom>
          <a:noFill/>
        </p:spPr>
        <p:txBody>
          <a:bodyPr wrap="square">
            <a:spAutoFit/>
          </a:bodyPr>
          <a:lstStyle/>
          <a:p>
            <a:pPr algn="ctr">
              <a:lnSpc>
                <a:spcPct val="140000"/>
              </a:lnSpc>
              <a:buClr>
                <a:srgbClr val="2C5868"/>
              </a:buClr>
            </a:pPr>
            <a:r>
              <a:rPr lang="en-US" sz="1467" b="1" noProof="1">
                <a:solidFill>
                  <a:schemeClr val="bg1"/>
                </a:solidFill>
                <a:latin typeface="Magistral Bold" panose="020B0504030204080304" pitchFamily="34" charset="77"/>
                <a:cs typeface="Roboto Slab Regular"/>
              </a:rPr>
              <a:t>Dutch hydrogen hub</a:t>
            </a:r>
          </a:p>
        </p:txBody>
      </p:sp>
      <p:sp>
        <p:nvSpPr>
          <p:cNvPr id="8" name="Titel 7">
            <a:extLst>
              <a:ext uri="{FF2B5EF4-FFF2-40B4-BE49-F238E27FC236}">
                <a16:creationId xmlns:a16="http://schemas.microsoft.com/office/drawing/2014/main" id="{BD01A824-1ECB-FDDD-86F7-A413295E3DA8}"/>
              </a:ext>
            </a:extLst>
          </p:cNvPr>
          <p:cNvSpPr>
            <a:spLocks noGrp="1"/>
          </p:cNvSpPr>
          <p:nvPr>
            <p:ph type="title"/>
          </p:nvPr>
        </p:nvSpPr>
        <p:spPr>
          <a:xfrm>
            <a:off x="409815" y="681035"/>
            <a:ext cx="5234064" cy="1009652"/>
          </a:xfrm>
        </p:spPr>
        <p:txBody>
          <a:bodyPr anchor="b">
            <a:noAutofit/>
          </a:bodyPr>
          <a:lstStyle/>
          <a:p>
            <a:r>
              <a:rPr lang="en-GB" dirty="0"/>
              <a:t>The Netherlands will become a green hydrogen hub</a:t>
            </a:r>
          </a:p>
        </p:txBody>
      </p:sp>
      <p:sp>
        <p:nvSpPr>
          <p:cNvPr id="9" name="Tijdelijke aanduiding voor inhoud 8">
            <a:extLst>
              <a:ext uri="{FF2B5EF4-FFF2-40B4-BE49-F238E27FC236}">
                <a16:creationId xmlns:a16="http://schemas.microsoft.com/office/drawing/2014/main" id="{4AA86068-EC13-6D57-0BE1-1C2A9B74F99B}"/>
              </a:ext>
            </a:extLst>
          </p:cNvPr>
          <p:cNvSpPr>
            <a:spLocks noGrp="1"/>
          </p:cNvSpPr>
          <p:nvPr>
            <p:ph idx="10"/>
          </p:nvPr>
        </p:nvSpPr>
        <p:spPr>
          <a:xfrm>
            <a:off x="409815" y="1816856"/>
            <a:ext cx="5686187" cy="1565291"/>
          </a:xfrm>
        </p:spPr>
        <p:txBody>
          <a:bodyPr>
            <a:normAutofit/>
          </a:bodyPr>
          <a:lstStyle/>
          <a:p>
            <a:pPr marL="0" indent="0" defTabSz="1500554">
              <a:buClr>
                <a:srgbClr val="2C5868"/>
              </a:buClr>
              <a:buSzPct val="100000"/>
              <a:buNone/>
            </a:pPr>
            <a:r>
              <a:rPr lang="en-GB" sz="1467" b="1" dirty="0"/>
              <a:t>Production</a:t>
            </a:r>
          </a:p>
          <a:p>
            <a:r>
              <a:rPr lang="en-GB" sz="1467" dirty="0"/>
              <a:t>Domestic onshore and offshore production initiatives</a:t>
            </a:r>
          </a:p>
          <a:p>
            <a:r>
              <a:rPr lang="en-GB" sz="1467" dirty="0"/>
              <a:t>Large-scale central</a:t>
            </a:r>
          </a:p>
          <a:p>
            <a:r>
              <a:rPr lang="en-GB" sz="1467" dirty="0"/>
              <a:t>Smaller-scale decentral International production for import</a:t>
            </a:r>
          </a:p>
        </p:txBody>
      </p:sp>
      <p:sp>
        <p:nvSpPr>
          <p:cNvPr id="11" name="Afgeronde rechthoek 10">
            <a:extLst>
              <a:ext uri="{FF2B5EF4-FFF2-40B4-BE49-F238E27FC236}">
                <a16:creationId xmlns:a16="http://schemas.microsoft.com/office/drawing/2014/main" id="{071DC1BB-6C96-AAD4-DF7D-213A27963648}"/>
              </a:ext>
            </a:extLst>
          </p:cNvPr>
          <p:cNvSpPr/>
          <p:nvPr/>
        </p:nvSpPr>
        <p:spPr>
          <a:xfrm>
            <a:off x="422383" y="3429001"/>
            <a:ext cx="2787784" cy="3019539"/>
          </a:xfrm>
          <a:prstGeom prst="roundRect">
            <a:avLst>
              <a:gd name="adj" fmla="val 8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rIns="192000" bIns="192000" rtlCol="0" anchor="t"/>
          <a:lstStyle/>
          <a:p>
            <a:pPr defTabSz="1500554">
              <a:spcBef>
                <a:spcPts val="1000"/>
              </a:spcBef>
              <a:buClr>
                <a:srgbClr val="000000"/>
              </a:buClr>
              <a:buSzPct val="100000"/>
            </a:pPr>
            <a:r>
              <a:rPr lang="en-US" sz="1467" b="1" dirty="0">
                <a:solidFill>
                  <a:schemeClr val="tx1"/>
                </a:solidFill>
                <a:latin typeface="DM Sans" pitchFamily="2" charset="77"/>
                <a:ea typeface="Roboto Slab" pitchFamily="2" charset="0"/>
                <a:cs typeface="Roboto Slab Regular"/>
              </a:rPr>
              <a:t>Roundabout</a:t>
            </a:r>
            <a:endParaRPr lang="en-US" sz="1467" dirty="0">
              <a:solidFill>
                <a:schemeClr val="tx1"/>
              </a:solidFill>
              <a:latin typeface="DM Sans" pitchFamily="2" charset="77"/>
              <a:ea typeface="Roboto Slab" pitchFamily="2" charset="0"/>
              <a:cs typeface="Roboto Slab Regular"/>
            </a:endParaRPr>
          </a:p>
          <a:p>
            <a:pPr marL="191995" indent="-191995" defTabSz="1500554">
              <a:spcBef>
                <a:spcPts val="1000"/>
              </a:spcBef>
              <a:buClr>
                <a:srgbClr val="2C5868"/>
              </a:buClr>
              <a:buSzPct val="100000"/>
              <a:buFont typeface="Arial"/>
              <a:buChar char="•"/>
            </a:pPr>
            <a:r>
              <a:rPr lang="en-US" sz="1467" dirty="0">
                <a:solidFill>
                  <a:schemeClr val="tx1"/>
                </a:solidFill>
                <a:latin typeface="DM Sans" pitchFamily="2" charset="77"/>
                <a:cs typeface="Roboto Regular"/>
                <a:sym typeface="+mn-lt"/>
              </a:rPr>
              <a:t>Hydrogen backbone</a:t>
            </a:r>
          </a:p>
          <a:p>
            <a:pPr marL="191995" indent="-191995" defTabSz="1500554">
              <a:spcBef>
                <a:spcPts val="1000"/>
              </a:spcBef>
              <a:buClr>
                <a:srgbClr val="2C5868"/>
              </a:buClr>
              <a:buSzPct val="100000"/>
              <a:buFont typeface="Arial"/>
              <a:buChar char="•"/>
            </a:pPr>
            <a:r>
              <a:rPr lang="en-US" sz="1467" dirty="0">
                <a:solidFill>
                  <a:schemeClr val="tx1"/>
                </a:solidFill>
                <a:latin typeface="DM Sans" pitchFamily="2" charset="77"/>
                <a:cs typeface="Roboto Regular"/>
                <a:sym typeface="+mn-lt"/>
              </a:rPr>
              <a:t>Large-scale storage options</a:t>
            </a:r>
          </a:p>
          <a:p>
            <a:pPr marL="191995" indent="-191995" defTabSz="1500554">
              <a:spcBef>
                <a:spcPts val="1000"/>
              </a:spcBef>
              <a:buClr>
                <a:srgbClr val="2C5868"/>
              </a:buClr>
              <a:buSzPct val="100000"/>
              <a:buFont typeface="Arial"/>
              <a:buChar char="•"/>
            </a:pPr>
            <a:r>
              <a:rPr lang="en-US" sz="1467" dirty="0">
                <a:solidFill>
                  <a:schemeClr val="tx1"/>
                </a:solidFill>
                <a:latin typeface="DM Sans" pitchFamily="2" charset="77"/>
                <a:cs typeface="Roboto Regular"/>
                <a:sym typeface="+mn-lt"/>
              </a:rPr>
              <a:t>Port import infrastructure</a:t>
            </a:r>
          </a:p>
          <a:p>
            <a:pPr marL="191995" indent="-191995" defTabSz="1500554">
              <a:spcBef>
                <a:spcPts val="1000"/>
              </a:spcBef>
              <a:buClr>
                <a:srgbClr val="2C5868"/>
              </a:buClr>
              <a:buSzPct val="100000"/>
              <a:buFont typeface="Arial"/>
              <a:buChar char="•"/>
            </a:pPr>
            <a:r>
              <a:rPr lang="en-US" sz="1467" dirty="0">
                <a:solidFill>
                  <a:schemeClr val="tx1"/>
                </a:solidFill>
                <a:latin typeface="DM Sans" pitchFamily="2" charset="77"/>
                <a:cs typeface="Roboto Regular"/>
                <a:sym typeface="+mn-lt"/>
              </a:rPr>
              <a:t>International interconnection capacity</a:t>
            </a:r>
          </a:p>
          <a:p>
            <a:pPr marL="191995" indent="-191995" defTabSz="1500554">
              <a:spcBef>
                <a:spcPts val="1000"/>
              </a:spcBef>
              <a:buClr>
                <a:srgbClr val="2C5868"/>
              </a:buClr>
              <a:buSzPct val="100000"/>
              <a:buFont typeface="Arial"/>
              <a:buChar char="•"/>
            </a:pPr>
            <a:r>
              <a:rPr lang="en-US" sz="1467" dirty="0">
                <a:solidFill>
                  <a:schemeClr val="tx1"/>
                </a:solidFill>
                <a:latin typeface="DM Sans" pitchFamily="2" charset="77"/>
                <a:cs typeface="Roboto Regular"/>
                <a:sym typeface="+mn-lt"/>
              </a:rPr>
              <a:t>Trading platform</a:t>
            </a:r>
          </a:p>
        </p:txBody>
      </p:sp>
      <p:pic>
        <p:nvPicPr>
          <p:cNvPr id="22" name="Graphic 21">
            <a:extLst>
              <a:ext uri="{FF2B5EF4-FFF2-40B4-BE49-F238E27FC236}">
                <a16:creationId xmlns:a16="http://schemas.microsoft.com/office/drawing/2014/main" id="{D356EA1E-5D5E-AF5E-B772-83977E33BB8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390965" y="286672"/>
            <a:ext cx="3468060" cy="237267"/>
          </a:xfrm>
          <a:prstGeom prst="rect">
            <a:avLst/>
          </a:prstGeom>
        </p:spPr>
      </p:pic>
      <p:sp>
        <p:nvSpPr>
          <p:cNvPr id="2" name="Slide Number Placeholder 5">
            <a:extLst>
              <a:ext uri="{FF2B5EF4-FFF2-40B4-BE49-F238E27FC236}">
                <a16:creationId xmlns:a16="http://schemas.microsoft.com/office/drawing/2014/main" id="{385432CD-7BF4-27A0-9C20-20C96F3C45A8}"/>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t>R&amp;D WP1 information session | 9  November 2023 | </a:t>
            </a:r>
            <a:fld id="{E0161779-6291-0547-A274-18B32307C307}" type="slidenum">
              <a:rPr lang="en-GB" smtClean="0"/>
              <a:pPr/>
              <a:t>4</a:t>
            </a:fld>
            <a:endParaRPr lang="en-GB" dirty="0"/>
          </a:p>
        </p:txBody>
      </p:sp>
    </p:spTree>
    <p:extLst>
      <p:ext uri="{BB962C8B-B14F-4D97-AF65-F5344CB8AC3E}">
        <p14:creationId xmlns:p14="http://schemas.microsoft.com/office/powerpoint/2010/main" val="4043613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835508-1999-713B-C41A-AC106A695D32}"/>
              </a:ext>
            </a:extLst>
          </p:cNvPr>
          <p:cNvSpPr>
            <a:spLocks noGrp="1"/>
          </p:cNvSpPr>
          <p:nvPr>
            <p:ph type="title" idx="4294967295"/>
          </p:nvPr>
        </p:nvSpPr>
        <p:spPr>
          <a:xfrm>
            <a:off x="849085" y="631289"/>
            <a:ext cx="5121225" cy="493184"/>
          </a:xfrm>
        </p:spPr>
        <p:txBody>
          <a:bodyPr anchor="b">
            <a:normAutofit/>
          </a:bodyPr>
          <a:lstStyle/>
          <a:p>
            <a:r>
              <a:rPr lang="en-GB" sz="2667" dirty="0" err="1"/>
              <a:t>Groenvermogen</a:t>
            </a:r>
            <a:r>
              <a:rPr lang="en-GB" sz="2667" dirty="0"/>
              <a:t> instruments</a:t>
            </a:r>
          </a:p>
        </p:txBody>
      </p:sp>
      <p:sp>
        <p:nvSpPr>
          <p:cNvPr id="10" name="Afgeronde rechthoek 9">
            <a:extLst>
              <a:ext uri="{FF2B5EF4-FFF2-40B4-BE49-F238E27FC236}">
                <a16:creationId xmlns:a16="http://schemas.microsoft.com/office/drawing/2014/main" id="{A2684BC9-0EFA-460C-87EE-97D081286A6E}"/>
              </a:ext>
            </a:extLst>
          </p:cNvPr>
          <p:cNvSpPr/>
          <p:nvPr/>
        </p:nvSpPr>
        <p:spPr>
          <a:xfrm>
            <a:off x="849086" y="1186145"/>
            <a:ext cx="10493828" cy="1045028"/>
          </a:xfrm>
          <a:prstGeom prst="roundRect">
            <a:avLst>
              <a:gd name="adj" fmla="val 2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latin typeface="Magistral Bold" panose="020B0504030204080304" pitchFamily="34" charset="77"/>
              </a:rPr>
              <a:t>Human </a:t>
            </a:r>
            <a:r>
              <a:rPr lang="nl-NL" sz="3200" b="1" dirty="0" err="1">
                <a:solidFill>
                  <a:schemeClr val="bg1"/>
                </a:solidFill>
                <a:latin typeface="Magistral Bold" panose="020B0504030204080304" pitchFamily="34" charset="77"/>
              </a:rPr>
              <a:t>capital</a:t>
            </a:r>
            <a:endParaRPr lang="nl-NL" sz="3200" b="1" dirty="0">
              <a:solidFill>
                <a:schemeClr val="bg1"/>
              </a:solidFill>
              <a:latin typeface="Magistral Bold" panose="020B0504030204080304" pitchFamily="34" charset="77"/>
            </a:endParaRPr>
          </a:p>
        </p:txBody>
      </p:sp>
      <p:sp>
        <p:nvSpPr>
          <p:cNvPr id="11" name="Afgeronde rechthoek 10">
            <a:extLst>
              <a:ext uri="{FF2B5EF4-FFF2-40B4-BE49-F238E27FC236}">
                <a16:creationId xmlns:a16="http://schemas.microsoft.com/office/drawing/2014/main" id="{9B234D4C-7047-D347-C73E-08B5BF33F977}"/>
              </a:ext>
            </a:extLst>
          </p:cNvPr>
          <p:cNvSpPr/>
          <p:nvPr/>
        </p:nvSpPr>
        <p:spPr>
          <a:xfrm>
            <a:off x="861654" y="2374376"/>
            <a:ext cx="3496591" cy="3312857"/>
          </a:xfrm>
          <a:prstGeom prst="roundRect">
            <a:avLst>
              <a:gd name="adj" fmla="val 9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48000" rIns="192000" bIns="48000" rtlCol="0" anchor="t"/>
          <a:lstStyle/>
          <a:p>
            <a:pPr marL="143996" indent="-609585">
              <a:lnSpc>
                <a:spcPct val="120000"/>
              </a:lnSpc>
              <a:spcAft>
                <a:spcPts val="533"/>
              </a:spcAft>
              <a:buClr>
                <a:srgbClr val="00667C"/>
              </a:buClr>
            </a:pPr>
            <a:r>
              <a:rPr lang="en-US" sz="1400" b="1" noProof="1">
                <a:solidFill>
                  <a:schemeClr val="accent2"/>
                </a:solidFill>
                <a:latin typeface="Magistral Bold" panose="020B0504030204080304" pitchFamily="34" charset="77"/>
                <a:ea typeface="Roboto" panose="02000000000000000000" pitchFamily="2" charset="0"/>
              </a:rPr>
              <a:t>           R&amp;D </a:t>
            </a:r>
          </a:p>
          <a:p>
            <a:pPr marL="143996" indent="-609585">
              <a:lnSpc>
                <a:spcPct val="120000"/>
              </a:lnSpc>
              <a:spcAft>
                <a:spcPts val="533"/>
              </a:spcAft>
              <a:buClr>
                <a:srgbClr val="00667C"/>
              </a:buClr>
            </a:pPr>
            <a:r>
              <a:rPr lang="en-US" sz="1333" b="1" noProof="1">
                <a:solidFill>
                  <a:schemeClr val="tx1"/>
                </a:solidFill>
                <a:latin typeface="DM Sans" pitchFamily="2" charset="77"/>
                <a:ea typeface="Roboto" panose="02000000000000000000" pitchFamily="2" charset="0"/>
              </a:rPr>
              <a:t>7 work packages:</a:t>
            </a:r>
          </a:p>
          <a:p>
            <a:pPr marL="304792" lvl="1" indent="-304792">
              <a:spcAft>
                <a:spcPts val="533"/>
              </a:spcAft>
              <a:buClr>
                <a:schemeClr val="tx1"/>
              </a:buClr>
              <a:buSzPct val="100000"/>
              <a:buFont typeface="+mj-lt"/>
              <a:buAutoNum type="arabicPeriod"/>
            </a:pPr>
            <a:r>
              <a:rPr lang="en-US" sz="1333" b="1" noProof="1">
                <a:solidFill>
                  <a:schemeClr val="accent3"/>
                </a:solidFill>
                <a:latin typeface="DM Sans" pitchFamily="2" charset="77"/>
              </a:rPr>
              <a:t>Making carbon neutral H</a:t>
            </a:r>
            <a:r>
              <a:rPr lang="en-US" sz="1333" b="1" baseline="-25000" noProof="1">
                <a:solidFill>
                  <a:schemeClr val="accent3"/>
                </a:solidFill>
                <a:latin typeface="DM Sans" pitchFamily="2" charset="77"/>
              </a:rPr>
              <a:t>2 </a:t>
            </a:r>
            <a:r>
              <a:rPr lang="en-US" sz="1333" b="1" noProof="1">
                <a:solidFill>
                  <a:schemeClr val="accent3"/>
                </a:solidFill>
                <a:latin typeface="DM Sans" pitchFamily="2" charset="77"/>
              </a:rPr>
              <a:t>(35 m€)</a:t>
            </a:r>
          </a:p>
          <a:p>
            <a:pPr marL="304792" lvl="1" indent="-304792">
              <a:spcAft>
                <a:spcPts val="533"/>
              </a:spcAft>
              <a:buClr>
                <a:schemeClr val="tx1"/>
              </a:buClr>
              <a:buSzPct val="100000"/>
              <a:buFont typeface="+mj-lt"/>
              <a:buAutoNum type="arabicPeriod"/>
            </a:pPr>
            <a:r>
              <a:rPr lang="en-US" sz="1333" b="1" noProof="1">
                <a:solidFill>
                  <a:schemeClr val="accent2"/>
                </a:solidFill>
                <a:latin typeface="DM Sans" pitchFamily="2" charset="0"/>
                <a:ea typeface="Roboto" panose="02000000000000000000" pitchFamily="2" charset="0"/>
              </a:rPr>
              <a:t>Transport &amp; storage of H</a:t>
            </a:r>
            <a:r>
              <a:rPr lang="en-US" sz="1333" b="1" baseline="-25000" noProof="1">
                <a:solidFill>
                  <a:schemeClr val="accent2"/>
                </a:solidFill>
                <a:latin typeface="DM Sans" pitchFamily="2" charset="0"/>
                <a:ea typeface="Roboto" panose="02000000000000000000" pitchFamily="2" charset="0"/>
              </a:rPr>
              <a:t>2</a:t>
            </a:r>
          </a:p>
          <a:p>
            <a:pPr marL="304792" lvl="1" indent="-304792">
              <a:spcAft>
                <a:spcPts val="533"/>
              </a:spcAft>
              <a:buClr>
                <a:schemeClr val="tx1"/>
              </a:buClr>
              <a:buSzPct val="100000"/>
              <a:buFont typeface="+mj-lt"/>
              <a:buAutoNum type="arabicPeriod"/>
            </a:pPr>
            <a:r>
              <a:rPr lang="en-US" sz="1333" b="1" noProof="1">
                <a:solidFill>
                  <a:schemeClr val="accent2"/>
                </a:solidFill>
                <a:latin typeface="DM Sans" pitchFamily="2" charset="0"/>
                <a:ea typeface="Roboto" panose="02000000000000000000" pitchFamily="2" charset="0"/>
              </a:rPr>
              <a:t>Direct use of H</a:t>
            </a:r>
            <a:r>
              <a:rPr lang="en-US" sz="1333" b="1" baseline="-25000" noProof="1">
                <a:solidFill>
                  <a:schemeClr val="accent2"/>
                </a:solidFill>
                <a:latin typeface="DM Sans" pitchFamily="2" charset="0"/>
                <a:ea typeface="Roboto" panose="02000000000000000000" pitchFamily="2" charset="0"/>
              </a:rPr>
              <a:t>2</a:t>
            </a:r>
            <a:r>
              <a:rPr lang="en-US" sz="1333" b="1" noProof="1">
                <a:solidFill>
                  <a:schemeClr val="accent2"/>
                </a:solidFill>
                <a:latin typeface="DM Sans" pitchFamily="2" charset="0"/>
                <a:ea typeface="Roboto" panose="02000000000000000000" pitchFamily="2" charset="0"/>
              </a:rPr>
              <a:t> </a:t>
            </a:r>
          </a:p>
          <a:p>
            <a:pPr marL="304792" lvl="1" indent="-304792">
              <a:spcAft>
                <a:spcPts val="533"/>
              </a:spcAft>
              <a:buClr>
                <a:schemeClr val="tx1"/>
              </a:buClr>
              <a:buSzPct val="100000"/>
              <a:buFont typeface="+mj-lt"/>
              <a:buAutoNum type="arabicPeriod"/>
            </a:pPr>
            <a:r>
              <a:rPr lang="en-US" sz="1333" noProof="1">
                <a:solidFill>
                  <a:schemeClr val="tx1"/>
                </a:solidFill>
                <a:latin typeface="DM Sans" pitchFamily="2" charset="77"/>
                <a:ea typeface="Roboto" panose="02000000000000000000" pitchFamily="2" charset="0"/>
                <a:cs typeface="Roboto Regular" panose="020B0604020202020204" charset="0"/>
              </a:rPr>
              <a:t>Green H</a:t>
            </a:r>
            <a:r>
              <a:rPr lang="en-US" sz="1333" baseline="-25000" noProof="1">
                <a:solidFill>
                  <a:schemeClr val="tx1"/>
                </a:solidFill>
                <a:latin typeface="DM Sans" pitchFamily="2" charset="77"/>
                <a:ea typeface="Roboto" panose="02000000000000000000" pitchFamily="2" charset="0"/>
                <a:cs typeface="Roboto Regular" panose="020B0604020202020204" charset="0"/>
              </a:rPr>
              <a:t>2</a:t>
            </a:r>
            <a:r>
              <a:rPr lang="en-US" sz="1333" noProof="1">
                <a:solidFill>
                  <a:schemeClr val="tx1"/>
                </a:solidFill>
                <a:latin typeface="DM Sans" pitchFamily="2" charset="77"/>
                <a:ea typeface="Roboto" panose="02000000000000000000" pitchFamily="2" charset="0"/>
                <a:cs typeface="Roboto Regular" panose="020B0604020202020204" charset="0"/>
              </a:rPr>
              <a:t> &amp; e</a:t>
            </a:r>
            <a:r>
              <a:rPr lang="en-US" sz="1333" baseline="30000" noProof="1">
                <a:solidFill>
                  <a:schemeClr val="tx1"/>
                </a:solidFill>
                <a:latin typeface="DM Sans" pitchFamily="2" charset="77"/>
                <a:ea typeface="Roboto" panose="02000000000000000000" pitchFamily="2" charset="0"/>
                <a:cs typeface="Roboto Regular" panose="020B0604020202020204" charset="0"/>
              </a:rPr>
              <a:t>-</a:t>
            </a:r>
            <a:r>
              <a:rPr lang="en-US" sz="1333" noProof="1">
                <a:solidFill>
                  <a:schemeClr val="tx1"/>
                </a:solidFill>
                <a:latin typeface="DM Sans" pitchFamily="2" charset="77"/>
                <a:ea typeface="Roboto" panose="02000000000000000000" pitchFamily="2" charset="0"/>
                <a:cs typeface="Roboto Regular" panose="020B0604020202020204" charset="0"/>
              </a:rPr>
              <a:t> for </a:t>
            </a:r>
            <a:r>
              <a:rPr lang="en-US" sz="1333" noProof="1">
                <a:solidFill>
                  <a:schemeClr val="tx1"/>
                </a:solidFill>
                <a:latin typeface="DM Sans" pitchFamily="2" charset="77"/>
                <a:cs typeface="Roboto Regular" panose="020B0604020202020204" charset="0"/>
              </a:rPr>
              <a:t>C-based chemistry</a:t>
            </a:r>
          </a:p>
          <a:p>
            <a:pPr marL="304792" lvl="1" indent="-304792">
              <a:spcAft>
                <a:spcPts val="533"/>
              </a:spcAft>
              <a:buClr>
                <a:schemeClr val="tx1"/>
              </a:buClr>
              <a:buSzPct val="100000"/>
              <a:buFont typeface="+mj-lt"/>
              <a:buAutoNum type="arabicPeriod"/>
            </a:pPr>
            <a:r>
              <a:rPr lang="en-US" sz="1333" noProof="1">
                <a:solidFill>
                  <a:schemeClr val="tx1"/>
                </a:solidFill>
                <a:latin typeface="DM Sans" pitchFamily="2" charset="77"/>
                <a:ea typeface="Roboto" panose="02000000000000000000" pitchFamily="2" charset="0"/>
                <a:cs typeface="Roboto Regular" panose="020B0604020202020204" charset="0"/>
              </a:rPr>
              <a:t>Green H</a:t>
            </a:r>
            <a:r>
              <a:rPr lang="en-US" sz="1333" baseline="-25000" noProof="1">
                <a:solidFill>
                  <a:schemeClr val="tx1"/>
                </a:solidFill>
                <a:latin typeface="DM Sans" pitchFamily="2" charset="77"/>
                <a:ea typeface="Roboto" panose="02000000000000000000" pitchFamily="2" charset="0"/>
                <a:cs typeface="Roboto Regular" panose="020B0604020202020204" charset="0"/>
              </a:rPr>
              <a:t>2</a:t>
            </a:r>
            <a:r>
              <a:rPr lang="en-US" sz="1333" noProof="1">
                <a:solidFill>
                  <a:schemeClr val="tx1"/>
                </a:solidFill>
                <a:latin typeface="DM Sans" pitchFamily="2" charset="77"/>
                <a:ea typeface="Roboto" panose="02000000000000000000" pitchFamily="2" charset="0"/>
                <a:cs typeface="Roboto Regular" panose="020B0604020202020204" charset="0"/>
              </a:rPr>
              <a:t> &amp; e</a:t>
            </a:r>
            <a:r>
              <a:rPr lang="en-US" sz="1333" baseline="30000" noProof="1">
                <a:solidFill>
                  <a:schemeClr val="tx1"/>
                </a:solidFill>
                <a:latin typeface="DM Sans" pitchFamily="2" charset="77"/>
                <a:ea typeface="Roboto" panose="02000000000000000000" pitchFamily="2" charset="0"/>
                <a:cs typeface="Roboto Regular" panose="020B0604020202020204" charset="0"/>
              </a:rPr>
              <a:t>-</a:t>
            </a:r>
            <a:r>
              <a:rPr lang="en-US" sz="1333" noProof="1">
                <a:solidFill>
                  <a:schemeClr val="tx1"/>
                </a:solidFill>
                <a:latin typeface="DM Sans" pitchFamily="2" charset="77"/>
                <a:ea typeface="Roboto" panose="02000000000000000000" pitchFamily="2" charset="0"/>
                <a:cs typeface="Roboto Regular" panose="020B0604020202020204" charset="0"/>
              </a:rPr>
              <a:t> for </a:t>
            </a:r>
            <a:r>
              <a:rPr lang="en-US" sz="1333" noProof="1">
                <a:solidFill>
                  <a:schemeClr val="tx1"/>
                </a:solidFill>
                <a:latin typeface="DM Sans" pitchFamily="2" charset="77"/>
                <a:cs typeface="Roboto Regular" panose="020B0604020202020204" charset="0"/>
              </a:rPr>
              <a:t>N-based chemistry</a:t>
            </a:r>
          </a:p>
          <a:p>
            <a:pPr marL="304792" lvl="1" indent="-304792">
              <a:spcAft>
                <a:spcPts val="533"/>
              </a:spcAft>
              <a:buClr>
                <a:schemeClr val="tx1"/>
              </a:buClr>
              <a:buSzPct val="100000"/>
              <a:buFont typeface="+mj-lt"/>
              <a:buAutoNum type="arabicPeriod"/>
            </a:pPr>
            <a:r>
              <a:rPr lang="en-US" sz="1333" noProof="1">
                <a:solidFill>
                  <a:schemeClr val="tx1"/>
                </a:solidFill>
                <a:latin typeface="DM Sans" pitchFamily="2" charset="77"/>
                <a:ea typeface="Roboto" panose="02000000000000000000" pitchFamily="2" charset="0"/>
                <a:cs typeface="Roboto Regular" panose="020B0604020202020204" charset="0"/>
              </a:rPr>
              <a:t>Green H</a:t>
            </a:r>
            <a:r>
              <a:rPr lang="en-US" sz="1333" baseline="-25000" noProof="1">
                <a:solidFill>
                  <a:schemeClr val="tx1"/>
                </a:solidFill>
                <a:latin typeface="DM Sans" pitchFamily="2" charset="77"/>
                <a:ea typeface="Roboto" panose="02000000000000000000" pitchFamily="2" charset="0"/>
                <a:cs typeface="Roboto Regular" panose="020B0604020202020204" charset="0"/>
              </a:rPr>
              <a:t>2</a:t>
            </a:r>
            <a:r>
              <a:rPr lang="en-US" sz="1333" noProof="1">
                <a:solidFill>
                  <a:schemeClr val="tx1"/>
                </a:solidFill>
                <a:latin typeface="DM Sans" pitchFamily="2" charset="77"/>
                <a:ea typeface="Roboto" panose="02000000000000000000" pitchFamily="2" charset="0"/>
                <a:cs typeface="Roboto Regular" panose="020B0604020202020204" charset="0"/>
              </a:rPr>
              <a:t> &amp; e</a:t>
            </a:r>
            <a:r>
              <a:rPr lang="en-US" sz="1333" baseline="30000" noProof="1">
                <a:solidFill>
                  <a:schemeClr val="tx1"/>
                </a:solidFill>
                <a:latin typeface="DM Sans" pitchFamily="2" charset="77"/>
                <a:ea typeface="Roboto" panose="02000000000000000000" pitchFamily="2" charset="0"/>
                <a:cs typeface="Roboto Regular" panose="020B0604020202020204" charset="0"/>
              </a:rPr>
              <a:t>-</a:t>
            </a:r>
            <a:r>
              <a:rPr lang="en-US" sz="1333" noProof="1">
                <a:solidFill>
                  <a:schemeClr val="tx1"/>
                </a:solidFill>
                <a:latin typeface="DM Sans" pitchFamily="2" charset="77"/>
                <a:ea typeface="Roboto" panose="02000000000000000000" pitchFamily="2" charset="0"/>
                <a:cs typeface="Roboto Regular" panose="020B0604020202020204" charset="0"/>
              </a:rPr>
              <a:t> for s</a:t>
            </a:r>
            <a:r>
              <a:rPr lang="en-US" sz="1333" noProof="1">
                <a:solidFill>
                  <a:schemeClr val="tx1"/>
                </a:solidFill>
                <a:latin typeface="DM Sans" pitchFamily="2" charset="77"/>
                <a:cs typeface="Roboto Regular" panose="020B0604020202020204" charset="0"/>
              </a:rPr>
              <a:t>pecialties</a:t>
            </a:r>
          </a:p>
          <a:p>
            <a:pPr marL="304792" lvl="1" indent="-304792">
              <a:spcAft>
                <a:spcPts val="533"/>
              </a:spcAft>
              <a:buClr>
                <a:schemeClr val="tx1"/>
              </a:buClr>
              <a:buSzPct val="100000"/>
              <a:buFont typeface="+mj-lt"/>
              <a:buAutoNum type="arabicPeriod"/>
            </a:pPr>
            <a:r>
              <a:rPr lang="en-US" sz="1333" b="1" noProof="1">
                <a:solidFill>
                  <a:schemeClr val="accent2"/>
                </a:solidFill>
                <a:latin typeface="DM Sans" pitchFamily="2" charset="0"/>
                <a:ea typeface="Roboto" panose="02000000000000000000" pitchFamily="2" charset="0"/>
              </a:rPr>
              <a:t>Socio-economic aspects &amp; H</a:t>
            </a:r>
            <a:r>
              <a:rPr lang="en-US" sz="1333" b="1" baseline="-25000" noProof="1">
                <a:solidFill>
                  <a:schemeClr val="accent2"/>
                </a:solidFill>
                <a:latin typeface="DM Sans" pitchFamily="2" charset="0"/>
                <a:ea typeface="Roboto" panose="02000000000000000000" pitchFamily="2" charset="0"/>
              </a:rPr>
              <a:t>2</a:t>
            </a:r>
            <a:r>
              <a:rPr lang="en-US" sz="1333" b="1" noProof="1">
                <a:solidFill>
                  <a:schemeClr val="accent2"/>
                </a:solidFill>
                <a:latin typeface="DM Sans" pitchFamily="2" charset="0"/>
                <a:ea typeface="Roboto" panose="02000000000000000000" pitchFamily="2" charset="0"/>
              </a:rPr>
              <a:t> implementation </a:t>
            </a:r>
          </a:p>
        </p:txBody>
      </p:sp>
      <p:sp>
        <p:nvSpPr>
          <p:cNvPr id="14" name="Afgeronde rechthoek 13">
            <a:extLst>
              <a:ext uri="{FF2B5EF4-FFF2-40B4-BE49-F238E27FC236}">
                <a16:creationId xmlns:a16="http://schemas.microsoft.com/office/drawing/2014/main" id="{ED0CA18E-0021-9904-DC4F-AEEEA0373A30}"/>
              </a:ext>
            </a:extLst>
          </p:cNvPr>
          <p:cNvSpPr/>
          <p:nvPr/>
        </p:nvSpPr>
        <p:spPr>
          <a:xfrm>
            <a:off x="4472684" y="2369650"/>
            <a:ext cx="3389449" cy="3312857"/>
          </a:xfrm>
          <a:prstGeom prst="roundRect">
            <a:avLst>
              <a:gd name="adj" fmla="val 9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a:lnSpc>
                <a:spcPct val="120000"/>
              </a:lnSpc>
              <a:spcAft>
                <a:spcPts val="533"/>
              </a:spcAft>
              <a:buClr>
                <a:srgbClr val="00667C"/>
              </a:buClr>
            </a:pPr>
            <a:r>
              <a:rPr lang="en-US" sz="1467" b="1" noProof="1">
                <a:solidFill>
                  <a:schemeClr val="accent2"/>
                </a:solidFill>
                <a:latin typeface="Magistral Bold"/>
                <a:cs typeface="Roboto Slab Regular"/>
              </a:rPr>
              <a:t>            Pilot support</a:t>
            </a:r>
          </a:p>
          <a:p>
            <a:pPr>
              <a:lnSpc>
                <a:spcPct val="120000"/>
              </a:lnSpc>
              <a:spcAft>
                <a:spcPts val="533"/>
              </a:spcAft>
              <a:buClr>
                <a:srgbClr val="00667C"/>
              </a:buClr>
            </a:pPr>
            <a:r>
              <a:rPr lang="en-US" sz="1333" noProof="1">
                <a:solidFill>
                  <a:schemeClr val="tx1"/>
                </a:solidFill>
                <a:latin typeface="DM Sans"/>
                <a:ea typeface="Roboto"/>
              </a:rPr>
              <a:t>Projects throughout the </a:t>
            </a:r>
            <a:r>
              <a:rPr lang="en-US" sz="1333" noProof="1">
                <a:latin typeface="DM Sans" pitchFamily="2" charset="77"/>
                <a:ea typeface="Roboto" panose="02000000000000000000" pitchFamily="2" charset="0"/>
              </a:rPr>
              <a:t/>
            </a:r>
            <a:br>
              <a:rPr lang="en-US" sz="1333" noProof="1">
                <a:latin typeface="DM Sans" pitchFamily="2" charset="77"/>
                <a:ea typeface="Roboto" panose="02000000000000000000" pitchFamily="2" charset="0"/>
              </a:rPr>
            </a:br>
            <a:r>
              <a:rPr lang="en-US" sz="1333" noProof="1">
                <a:solidFill>
                  <a:schemeClr val="tx1"/>
                </a:solidFill>
                <a:latin typeface="DM Sans"/>
                <a:ea typeface="Roboto"/>
              </a:rPr>
              <a:t>value chains of production, </a:t>
            </a:r>
            <a:r>
              <a:rPr lang="en-US" sz="1333" noProof="1">
                <a:latin typeface="DM Sans" pitchFamily="2" charset="77"/>
                <a:ea typeface="Roboto" panose="02000000000000000000" pitchFamily="2" charset="0"/>
              </a:rPr>
              <a:t/>
            </a:r>
            <a:br>
              <a:rPr lang="en-US" sz="1333" noProof="1">
                <a:latin typeface="DM Sans" pitchFamily="2" charset="77"/>
                <a:ea typeface="Roboto" panose="02000000000000000000" pitchFamily="2" charset="0"/>
              </a:rPr>
            </a:br>
            <a:r>
              <a:rPr lang="en-US" sz="1333" noProof="1">
                <a:solidFill>
                  <a:schemeClr val="tx1"/>
                </a:solidFill>
                <a:latin typeface="DM Sans"/>
                <a:ea typeface="Roboto"/>
              </a:rPr>
              <a:t>transport, storage and industrial use of green hydrogen (carriers). </a:t>
            </a:r>
            <a:endParaRPr lang="en-GB" sz="1333" b="1" spc="-1" dirty="0">
              <a:solidFill>
                <a:schemeClr val="tx1"/>
              </a:solidFill>
              <a:latin typeface="DM Sans" pitchFamily="2" charset="77"/>
              <a:cs typeface="Roboto Bold"/>
            </a:endParaRPr>
          </a:p>
          <a:p>
            <a:pPr marL="194728" lvl="1" indent="-194728">
              <a:lnSpc>
                <a:spcPct val="120000"/>
              </a:lnSpc>
              <a:spcAft>
                <a:spcPts val="533"/>
              </a:spcAft>
              <a:buClr>
                <a:schemeClr val="tx1"/>
              </a:buClr>
              <a:buSzPct val="100000"/>
              <a:buFont typeface="+mn-lt"/>
              <a:buChar char="•"/>
            </a:pPr>
            <a:r>
              <a:rPr lang="en-US" sz="1333" noProof="1">
                <a:solidFill>
                  <a:schemeClr val="tx1"/>
                </a:solidFill>
                <a:latin typeface="DM Sans"/>
                <a:cs typeface="Roboto Regular"/>
              </a:rPr>
              <a:t>3-5 projects in H</a:t>
            </a:r>
            <a:r>
              <a:rPr lang="en-US" sz="1333" baseline="-25000" noProof="1">
                <a:solidFill>
                  <a:schemeClr val="tx1"/>
                </a:solidFill>
                <a:latin typeface="DM Sans"/>
                <a:cs typeface="Roboto Regular"/>
              </a:rPr>
              <a:t>2</a:t>
            </a:r>
            <a:r>
              <a:rPr lang="en-US" sz="1333" noProof="1">
                <a:solidFill>
                  <a:schemeClr val="tx1"/>
                </a:solidFill>
                <a:latin typeface="DM Sans"/>
                <a:cs typeface="Roboto Regular"/>
              </a:rPr>
              <a:t> value chain</a:t>
            </a:r>
          </a:p>
          <a:p>
            <a:pPr marL="194728" lvl="1" indent="-194728">
              <a:lnSpc>
                <a:spcPct val="120000"/>
              </a:lnSpc>
              <a:spcAft>
                <a:spcPts val="533"/>
              </a:spcAft>
              <a:buClr>
                <a:schemeClr val="tx1"/>
              </a:buClr>
              <a:buSzPct val="100000"/>
              <a:buFont typeface="+mn-lt"/>
              <a:buChar char="•"/>
            </a:pPr>
            <a:r>
              <a:rPr lang="en-US" sz="1333" noProof="1">
                <a:solidFill>
                  <a:schemeClr val="tx1"/>
                </a:solidFill>
                <a:latin typeface="DM Sans"/>
                <a:cs typeface="Roboto Regular"/>
              </a:rPr>
              <a:t>Small scale demonstration</a:t>
            </a:r>
          </a:p>
          <a:p>
            <a:pPr marL="194728" lvl="1" indent="-194728">
              <a:lnSpc>
                <a:spcPct val="120000"/>
              </a:lnSpc>
              <a:spcAft>
                <a:spcPts val="533"/>
              </a:spcAft>
              <a:buClr>
                <a:schemeClr val="tx1"/>
              </a:buClr>
              <a:buSzPct val="100000"/>
              <a:buFont typeface="+mn-lt"/>
              <a:buChar char="•"/>
            </a:pPr>
            <a:r>
              <a:rPr lang="en-US" sz="1333" noProof="1">
                <a:solidFill>
                  <a:schemeClr val="tx1"/>
                </a:solidFill>
                <a:latin typeface="DM Sans"/>
                <a:cs typeface="Roboto Regular"/>
              </a:rPr>
              <a:t>Regional testing facilities</a:t>
            </a:r>
          </a:p>
          <a:p>
            <a:pPr algn="ctr"/>
            <a:endParaRPr lang="nl-NL" sz="1333" dirty="0">
              <a:solidFill>
                <a:schemeClr val="tx1"/>
              </a:solidFill>
              <a:latin typeface="DM Sans" pitchFamily="2" charset="77"/>
            </a:endParaRPr>
          </a:p>
        </p:txBody>
      </p:sp>
      <p:sp>
        <p:nvSpPr>
          <p:cNvPr id="15" name="Afgeronde rechthoek 14">
            <a:extLst>
              <a:ext uri="{FF2B5EF4-FFF2-40B4-BE49-F238E27FC236}">
                <a16:creationId xmlns:a16="http://schemas.microsoft.com/office/drawing/2014/main" id="{06A69C09-9CD3-B047-46BD-4ED4CC34707B}"/>
              </a:ext>
            </a:extLst>
          </p:cNvPr>
          <p:cNvSpPr/>
          <p:nvPr/>
        </p:nvSpPr>
        <p:spPr>
          <a:xfrm>
            <a:off x="7945545" y="2374376"/>
            <a:ext cx="3389449" cy="3312857"/>
          </a:xfrm>
          <a:prstGeom prst="roundRect">
            <a:avLst>
              <a:gd name="adj" fmla="val 9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spcAft>
                <a:spcPts val="533"/>
              </a:spcAft>
              <a:buClr>
                <a:srgbClr val="00667C"/>
              </a:buClr>
            </a:pPr>
            <a:r>
              <a:rPr lang="en-US" sz="1400" b="1" noProof="1">
                <a:solidFill>
                  <a:schemeClr val="accent2"/>
                </a:solidFill>
                <a:latin typeface="Magistral Bold" panose="020B0504030204080304" pitchFamily="34" charset="77"/>
                <a:cs typeface="Roboto Slab Regular"/>
              </a:rPr>
              <a:t>             Demo support</a:t>
            </a:r>
          </a:p>
          <a:p>
            <a:pPr>
              <a:lnSpc>
                <a:spcPct val="120000"/>
              </a:lnSpc>
              <a:spcAft>
                <a:spcPts val="533"/>
              </a:spcAft>
              <a:buClr>
                <a:srgbClr val="00667C"/>
              </a:buClr>
            </a:pPr>
            <a:r>
              <a:rPr lang="en-US" sz="1333" noProof="1">
                <a:solidFill>
                  <a:schemeClr val="tx1"/>
                </a:solidFill>
                <a:latin typeface="DM Sans" pitchFamily="2" charset="77"/>
                <a:ea typeface="Roboto" panose="02000000000000000000" pitchFamily="2" charset="0"/>
              </a:rPr>
              <a:t>Support for the manufacturing industry </a:t>
            </a:r>
          </a:p>
          <a:p>
            <a:pPr>
              <a:lnSpc>
                <a:spcPct val="120000"/>
              </a:lnSpc>
              <a:spcAft>
                <a:spcPts val="533"/>
              </a:spcAft>
              <a:buClr>
                <a:srgbClr val="00667C"/>
              </a:buClr>
            </a:pPr>
            <a:r>
              <a:rPr lang="en-US" sz="1333" noProof="1">
                <a:solidFill>
                  <a:schemeClr val="tx1"/>
                </a:solidFill>
                <a:latin typeface="DM Sans" pitchFamily="2" charset="77"/>
                <a:ea typeface="Roboto" panose="02000000000000000000" pitchFamily="2" charset="0"/>
              </a:rPr>
              <a:t>Demonstrating value chain projects</a:t>
            </a:r>
          </a:p>
          <a:p>
            <a:pPr>
              <a:lnSpc>
                <a:spcPct val="120000"/>
              </a:lnSpc>
              <a:spcAft>
                <a:spcPts val="533"/>
              </a:spcAft>
              <a:buClr>
                <a:srgbClr val="00667C"/>
              </a:buClr>
            </a:pPr>
            <a:r>
              <a:rPr lang="en-US" sz="1333" noProof="1">
                <a:solidFill>
                  <a:schemeClr val="tx1"/>
                </a:solidFill>
                <a:latin typeface="DM Sans" pitchFamily="2" charset="77"/>
                <a:ea typeface="Roboto" panose="02000000000000000000" pitchFamily="2" charset="0"/>
              </a:rPr>
              <a:t>Feed/feasibility studies</a:t>
            </a:r>
          </a:p>
          <a:p>
            <a:pPr>
              <a:lnSpc>
                <a:spcPct val="120000"/>
              </a:lnSpc>
              <a:spcAft>
                <a:spcPts val="533"/>
              </a:spcAft>
              <a:buClr>
                <a:srgbClr val="00667C"/>
              </a:buClr>
            </a:pPr>
            <a:r>
              <a:rPr lang="en-US" sz="1333" noProof="1">
                <a:solidFill>
                  <a:schemeClr val="tx1"/>
                </a:solidFill>
                <a:latin typeface="DM Sans" pitchFamily="2" charset="77"/>
                <a:ea typeface="Roboto" panose="02000000000000000000" pitchFamily="2" charset="0"/>
              </a:rPr>
              <a:t>Potential endurance testing facility</a:t>
            </a:r>
            <a:endParaRPr lang="en-US" sz="1333" noProof="1">
              <a:solidFill>
                <a:schemeClr val="tx1"/>
              </a:solidFill>
              <a:latin typeface="DM Sans" pitchFamily="2" charset="77"/>
              <a:cs typeface="Roboto Regular"/>
            </a:endParaRPr>
          </a:p>
        </p:txBody>
      </p:sp>
      <p:pic>
        <p:nvPicPr>
          <p:cNvPr id="18" name="Picture 3" descr="pictogram RD.png">
            <a:extLst>
              <a:ext uri="{FF2B5EF4-FFF2-40B4-BE49-F238E27FC236}">
                <a16:creationId xmlns:a16="http://schemas.microsoft.com/office/drawing/2014/main" id="{67DF11B4-CD25-995C-DFF6-DD59290B8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197" y="2280112"/>
            <a:ext cx="465057" cy="465057"/>
          </a:xfrm>
          <a:prstGeom prst="rect">
            <a:avLst/>
          </a:prstGeom>
          <a:ln>
            <a:noFill/>
          </a:ln>
        </p:spPr>
      </p:pic>
      <p:pic>
        <p:nvPicPr>
          <p:cNvPr id="19" name="Picture 8" descr="pictogram pilot support.png">
            <a:extLst>
              <a:ext uri="{FF2B5EF4-FFF2-40B4-BE49-F238E27FC236}">
                <a16:creationId xmlns:a16="http://schemas.microsoft.com/office/drawing/2014/main" id="{1B00E7F3-A7EA-B28A-83B2-868468AAE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490" y="2269274"/>
            <a:ext cx="465057" cy="465057"/>
          </a:xfrm>
          <a:prstGeom prst="rect">
            <a:avLst/>
          </a:prstGeom>
        </p:spPr>
      </p:pic>
      <p:pic>
        <p:nvPicPr>
          <p:cNvPr id="20" name="Picture 6" descr="pictogram demo support.png">
            <a:extLst>
              <a:ext uri="{FF2B5EF4-FFF2-40B4-BE49-F238E27FC236}">
                <a16:creationId xmlns:a16="http://schemas.microsoft.com/office/drawing/2014/main" id="{75505E04-37D3-04FB-17E5-A60EECA8EE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3782" y="2280110"/>
            <a:ext cx="465057" cy="465057"/>
          </a:xfrm>
          <a:prstGeom prst="rect">
            <a:avLst/>
          </a:prstGeom>
        </p:spPr>
      </p:pic>
      <p:sp>
        <p:nvSpPr>
          <p:cNvPr id="21" name="Rounded Rectangle 30">
            <a:extLst>
              <a:ext uri="{FF2B5EF4-FFF2-40B4-BE49-F238E27FC236}">
                <a16:creationId xmlns:a16="http://schemas.microsoft.com/office/drawing/2014/main" id="{C4DB7BD5-A4CF-91F4-B755-AAF523DF6ED8}"/>
              </a:ext>
            </a:extLst>
          </p:cNvPr>
          <p:cNvSpPr/>
          <p:nvPr/>
        </p:nvSpPr>
        <p:spPr>
          <a:xfrm>
            <a:off x="3170467" y="5458512"/>
            <a:ext cx="903164" cy="346129"/>
          </a:xfrm>
          <a:prstGeom prst="roundRect">
            <a:avLst>
              <a:gd name="adj" fmla="val 1035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Magistral Bold" panose="020B0504030204080304" pitchFamily="34" charset="77"/>
              </a:rPr>
              <a:t>177 M€</a:t>
            </a:r>
          </a:p>
        </p:txBody>
      </p:sp>
      <p:sp>
        <p:nvSpPr>
          <p:cNvPr id="22" name="Rounded Rectangle 30">
            <a:extLst>
              <a:ext uri="{FF2B5EF4-FFF2-40B4-BE49-F238E27FC236}">
                <a16:creationId xmlns:a16="http://schemas.microsoft.com/office/drawing/2014/main" id="{30F6D093-C9C8-B506-A547-2479BB58D2AC}"/>
              </a:ext>
            </a:extLst>
          </p:cNvPr>
          <p:cNvSpPr/>
          <p:nvPr/>
        </p:nvSpPr>
        <p:spPr>
          <a:xfrm>
            <a:off x="6753150" y="5509444"/>
            <a:ext cx="903164" cy="346129"/>
          </a:xfrm>
          <a:prstGeom prst="roundRect">
            <a:avLst>
              <a:gd name="adj" fmla="val 1035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Magistral Bold" panose="020B0504030204080304" pitchFamily="34" charset="77"/>
              </a:rPr>
              <a:t>100 M€</a:t>
            </a:r>
          </a:p>
        </p:txBody>
      </p:sp>
      <p:sp>
        <p:nvSpPr>
          <p:cNvPr id="23" name="Rounded Rectangle 30">
            <a:extLst>
              <a:ext uri="{FF2B5EF4-FFF2-40B4-BE49-F238E27FC236}">
                <a16:creationId xmlns:a16="http://schemas.microsoft.com/office/drawing/2014/main" id="{92B56375-3722-041C-CCD1-2BAC1BFD24C8}"/>
              </a:ext>
            </a:extLst>
          </p:cNvPr>
          <p:cNvSpPr/>
          <p:nvPr/>
        </p:nvSpPr>
        <p:spPr>
          <a:xfrm>
            <a:off x="10325250" y="5498860"/>
            <a:ext cx="903164" cy="346129"/>
          </a:xfrm>
          <a:prstGeom prst="roundRect">
            <a:avLst>
              <a:gd name="adj" fmla="val 1035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a:r>
              <a:rPr lang="en-US" sz="1200" b="1" dirty="0">
                <a:latin typeface="Magistral Bold"/>
              </a:rPr>
              <a:t>500 M€</a:t>
            </a:r>
          </a:p>
        </p:txBody>
      </p:sp>
      <p:sp>
        <p:nvSpPr>
          <p:cNvPr id="25" name="Tekstvak 24">
            <a:extLst>
              <a:ext uri="{FF2B5EF4-FFF2-40B4-BE49-F238E27FC236}">
                <a16:creationId xmlns:a16="http://schemas.microsoft.com/office/drawing/2014/main" id="{30DBB13C-4C34-B054-2CA8-32C203001D87}"/>
              </a:ext>
            </a:extLst>
          </p:cNvPr>
          <p:cNvSpPr txBox="1"/>
          <p:nvPr/>
        </p:nvSpPr>
        <p:spPr>
          <a:xfrm>
            <a:off x="964786" y="1370097"/>
            <a:ext cx="2716519" cy="609398"/>
          </a:xfrm>
          <a:prstGeom prst="rect">
            <a:avLst/>
          </a:prstGeom>
          <a:noFill/>
        </p:spPr>
        <p:txBody>
          <a:bodyPr wrap="square">
            <a:spAutoFit/>
          </a:bodyPr>
          <a:lstStyle/>
          <a:p>
            <a:pPr marL="228594" indent="-228594">
              <a:lnSpc>
                <a:spcPct val="120000"/>
              </a:lnSpc>
              <a:buClr>
                <a:schemeClr val="bg1"/>
              </a:buClr>
              <a:buFont typeface="Arial" panose="020B0604020202020204" pitchFamily="34" charset="0"/>
              <a:buChar char="•"/>
            </a:pPr>
            <a:r>
              <a:rPr lang="en-US" sz="1400" noProof="1">
                <a:solidFill>
                  <a:schemeClr val="bg1"/>
                </a:solidFill>
                <a:latin typeface="DM Sans" pitchFamily="2" charset="77"/>
                <a:cs typeface="Roboto Slab Regular"/>
              </a:rPr>
              <a:t>National human </a:t>
            </a:r>
            <a:br>
              <a:rPr lang="en-US" sz="1400" noProof="1">
                <a:solidFill>
                  <a:schemeClr val="bg1"/>
                </a:solidFill>
                <a:latin typeface="DM Sans" pitchFamily="2" charset="77"/>
                <a:cs typeface="Roboto Slab Regular"/>
              </a:rPr>
            </a:br>
            <a:r>
              <a:rPr lang="en-US" sz="1400" noProof="1">
                <a:solidFill>
                  <a:schemeClr val="bg1"/>
                </a:solidFill>
                <a:latin typeface="DM Sans" pitchFamily="2" charset="77"/>
                <a:cs typeface="Roboto Slab Regular"/>
              </a:rPr>
              <a:t>capital agenda</a:t>
            </a:r>
          </a:p>
        </p:txBody>
      </p:sp>
      <p:pic>
        <p:nvPicPr>
          <p:cNvPr id="26" name="Picture 49" descr="pictogram HC.png">
            <a:extLst>
              <a:ext uri="{FF2B5EF4-FFF2-40B4-BE49-F238E27FC236}">
                <a16:creationId xmlns:a16="http://schemas.microsoft.com/office/drawing/2014/main" id="{19F2E182-3780-869C-F759-5590524D5D3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87688" y="1436376"/>
            <a:ext cx="506859" cy="506859"/>
          </a:xfrm>
          <a:prstGeom prst="rect">
            <a:avLst/>
          </a:prstGeom>
          <a:ln>
            <a:noFill/>
          </a:ln>
        </p:spPr>
      </p:pic>
      <p:sp>
        <p:nvSpPr>
          <p:cNvPr id="28" name="Tekstvak 27">
            <a:extLst>
              <a:ext uri="{FF2B5EF4-FFF2-40B4-BE49-F238E27FC236}">
                <a16:creationId xmlns:a16="http://schemas.microsoft.com/office/drawing/2014/main" id="{DAFDA054-F61F-87CB-86F3-FDCDA9B56DB8}"/>
              </a:ext>
            </a:extLst>
          </p:cNvPr>
          <p:cNvSpPr txBox="1"/>
          <p:nvPr/>
        </p:nvSpPr>
        <p:spPr>
          <a:xfrm>
            <a:off x="8286311" y="1275538"/>
            <a:ext cx="2940116" cy="830805"/>
          </a:xfrm>
          <a:prstGeom prst="rect">
            <a:avLst/>
          </a:prstGeom>
          <a:noFill/>
        </p:spPr>
        <p:txBody>
          <a:bodyPr wrap="square">
            <a:spAutoFit/>
          </a:bodyPr>
          <a:lstStyle/>
          <a:p>
            <a:pPr marL="91198" indent="-187195">
              <a:lnSpc>
                <a:spcPct val="120000"/>
              </a:lnSpc>
              <a:buClr>
                <a:schemeClr val="bg1"/>
              </a:buClr>
              <a:buFont typeface="Arial"/>
              <a:buChar char="•"/>
            </a:pPr>
            <a:r>
              <a:rPr lang="en-US" sz="1333" noProof="1">
                <a:solidFill>
                  <a:schemeClr val="bg1"/>
                </a:solidFill>
                <a:latin typeface="DM Sans" pitchFamily="2" charset="77"/>
                <a:cs typeface="Roboto Slab Regular"/>
              </a:rPr>
              <a:t>Regional learning communities</a:t>
            </a:r>
          </a:p>
          <a:p>
            <a:pPr marL="91198" indent="-187195">
              <a:lnSpc>
                <a:spcPct val="120000"/>
              </a:lnSpc>
              <a:buClr>
                <a:schemeClr val="bg1"/>
              </a:buClr>
              <a:buFont typeface="Arial"/>
              <a:buChar char="•"/>
            </a:pPr>
            <a:r>
              <a:rPr lang="en-US" sz="1333" noProof="1">
                <a:solidFill>
                  <a:schemeClr val="bg1"/>
                </a:solidFill>
                <a:latin typeface="DM Sans" pitchFamily="2" charset="77"/>
                <a:cs typeface="Roboto Slab Regular"/>
              </a:rPr>
              <a:t>Digital platform</a:t>
            </a:r>
          </a:p>
          <a:p>
            <a:pPr marL="91198" indent="-187195">
              <a:lnSpc>
                <a:spcPct val="120000"/>
              </a:lnSpc>
              <a:buClr>
                <a:schemeClr val="bg1"/>
              </a:buClr>
              <a:buFont typeface="Arial"/>
              <a:buChar char="•"/>
            </a:pPr>
            <a:r>
              <a:rPr lang="en-US" sz="1333" noProof="1">
                <a:solidFill>
                  <a:schemeClr val="bg1"/>
                </a:solidFill>
                <a:latin typeface="DM Sans" pitchFamily="2" charset="77"/>
                <a:cs typeface="Roboto Slab Regular"/>
              </a:rPr>
              <a:t>National coordination</a:t>
            </a:r>
          </a:p>
        </p:txBody>
      </p:sp>
      <p:sp>
        <p:nvSpPr>
          <p:cNvPr id="29" name="Rounded Rectangle 30">
            <a:extLst>
              <a:ext uri="{FF2B5EF4-FFF2-40B4-BE49-F238E27FC236}">
                <a16:creationId xmlns:a16="http://schemas.microsoft.com/office/drawing/2014/main" id="{08CD1FE4-2DB5-1CE0-10D8-1BC84924D5D4}"/>
              </a:ext>
            </a:extLst>
          </p:cNvPr>
          <p:cNvSpPr/>
          <p:nvPr/>
        </p:nvSpPr>
        <p:spPr>
          <a:xfrm>
            <a:off x="10323262" y="995874"/>
            <a:ext cx="903164" cy="346129"/>
          </a:xfrm>
          <a:prstGeom prst="roundRect">
            <a:avLst>
              <a:gd name="adj" fmla="val 1035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Magistral Bold" panose="020B0504030204080304" pitchFamily="34" charset="77"/>
              </a:rPr>
              <a:t>50 M€</a:t>
            </a:r>
          </a:p>
        </p:txBody>
      </p:sp>
      <p:pic>
        <p:nvPicPr>
          <p:cNvPr id="31" name="Afbeelding 30">
            <a:extLst>
              <a:ext uri="{FF2B5EF4-FFF2-40B4-BE49-F238E27FC236}">
                <a16:creationId xmlns:a16="http://schemas.microsoft.com/office/drawing/2014/main" id="{81BCBE9E-36BD-FFDC-12AB-C5EE9E0FB4C2}"/>
              </a:ext>
            </a:extLst>
          </p:cNvPr>
          <p:cNvPicPr>
            <a:picLocks noChangeAspect="1"/>
          </p:cNvPicPr>
          <p:nvPr/>
        </p:nvPicPr>
        <p:blipFill>
          <a:blip r:embed="rId6"/>
          <a:stretch>
            <a:fillRect/>
          </a:stretch>
        </p:blipFill>
        <p:spPr>
          <a:xfrm rot="60000">
            <a:off x="-152400" y="5944909"/>
            <a:ext cx="12344399" cy="316523"/>
          </a:xfrm>
          <a:prstGeom prst="rect">
            <a:avLst/>
          </a:prstGeom>
        </p:spPr>
      </p:pic>
      <p:sp>
        <p:nvSpPr>
          <p:cNvPr id="2" name="Slide Number Placeholder 5">
            <a:extLst>
              <a:ext uri="{FF2B5EF4-FFF2-40B4-BE49-F238E27FC236}">
                <a16:creationId xmlns:a16="http://schemas.microsoft.com/office/drawing/2014/main" id="{A0CED4A0-87DE-543F-0F2A-7F27CB9F4104}"/>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t>R&amp;D WP1 information session | 9  November 2023 | </a:t>
            </a:r>
            <a:fld id="{E0161779-6291-0547-A274-18B32307C307}" type="slidenum">
              <a:rPr lang="en-GB" smtClean="0"/>
              <a:pPr/>
              <a:t>5</a:t>
            </a:fld>
            <a:endParaRPr lang="en-GB" dirty="0"/>
          </a:p>
        </p:txBody>
      </p:sp>
    </p:spTree>
    <p:extLst>
      <p:ext uri="{BB962C8B-B14F-4D97-AF65-F5344CB8AC3E}">
        <p14:creationId xmlns:p14="http://schemas.microsoft.com/office/powerpoint/2010/main" val="2154441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hthoek 2">
            <a:extLst>
              <a:ext uri="{FF2B5EF4-FFF2-40B4-BE49-F238E27FC236}">
                <a16:creationId xmlns:a16="http://schemas.microsoft.com/office/drawing/2014/main" id="{D49538E5-7A9F-327C-1E3F-46C68AE613E5}"/>
              </a:ext>
            </a:extLst>
          </p:cNvPr>
          <p:cNvSpPr/>
          <p:nvPr/>
        </p:nvSpPr>
        <p:spPr>
          <a:xfrm>
            <a:off x="0" y="1488688"/>
            <a:ext cx="12192000" cy="5369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solidFill>
                <a:schemeClr val="bg2">
                  <a:lumMod val="10000"/>
                </a:schemeClr>
              </a:solidFill>
            </a:endParaRPr>
          </a:p>
        </p:txBody>
      </p:sp>
      <p:sp>
        <p:nvSpPr>
          <p:cNvPr id="2" name="Titel 1">
            <a:extLst>
              <a:ext uri="{FF2B5EF4-FFF2-40B4-BE49-F238E27FC236}">
                <a16:creationId xmlns:a16="http://schemas.microsoft.com/office/drawing/2014/main" id="{A411B2B5-9A4D-3CEA-4532-BC318D80F5E2}"/>
              </a:ext>
            </a:extLst>
          </p:cNvPr>
          <p:cNvSpPr>
            <a:spLocks noGrp="1"/>
          </p:cNvSpPr>
          <p:nvPr>
            <p:ph type="title"/>
          </p:nvPr>
        </p:nvSpPr>
        <p:spPr>
          <a:xfrm>
            <a:off x="409814" y="539519"/>
            <a:ext cx="6679116" cy="1009652"/>
          </a:xfrm>
        </p:spPr>
        <p:txBody>
          <a:bodyPr>
            <a:normAutofit/>
          </a:bodyPr>
          <a:lstStyle/>
          <a:p>
            <a:r>
              <a:rPr lang="en-US" dirty="0">
                <a:latin typeface="Verdana"/>
                <a:cs typeface="Verdana"/>
              </a:rPr>
              <a:t>H</a:t>
            </a:r>
            <a:r>
              <a:rPr lang="en-US" baseline="-25000" dirty="0">
                <a:latin typeface="Verdana"/>
                <a:cs typeface="Verdana"/>
              </a:rPr>
              <a:t>2</a:t>
            </a:r>
            <a:r>
              <a:rPr lang="en-US" dirty="0">
                <a:latin typeface="Verdana"/>
                <a:cs typeface="Verdana"/>
              </a:rPr>
              <a:t> </a:t>
            </a:r>
            <a:r>
              <a:rPr lang="en-US" dirty="0">
                <a:latin typeface="Verdana"/>
                <a:cs typeface="Verdana"/>
              </a:rPr>
              <a:t>production capacity</a:t>
            </a:r>
            <a:endParaRPr lang="nl-NL" dirty="0"/>
          </a:p>
        </p:txBody>
      </p:sp>
      <p:pic>
        <p:nvPicPr>
          <p:cNvPr id="7" name="Afbeelding 6">
            <a:extLst>
              <a:ext uri="{FF2B5EF4-FFF2-40B4-BE49-F238E27FC236}">
                <a16:creationId xmlns:a16="http://schemas.microsoft.com/office/drawing/2014/main" id="{97F613F2-0C7F-F8B5-B539-ED7DA4A0B5EC}"/>
              </a:ext>
            </a:extLst>
          </p:cNvPr>
          <p:cNvPicPr>
            <a:picLocks noChangeAspect="1"/>
          </p:cNvPicPr>
          <p:nvPr/>
        </p:nvPicPr>
        <p:blipFill>
          <a:blip r:embed="rId2"/>
          <a:srcRect/>
          <a:stretch/>
        </p:blipFill>
        <p:spPr>
          <a:xfrm rot="60000" flipH="1" flipV="1">
            <a:off x="-154207" y="1389980"/>
            <a:ext cx="12344384" cy="316523"/>
          </a:xfrm>
          <a:prstGeom prst="rect">
            <a:avLst/>
          </a:prstGeom>
        </p:spPr>
      </p:pic>
      <p:sp>
        <p:nvSpPr>
          <p:cNvPr id="253" name="object 97">
            <a:extLst>
              <a:ext uri="{FF2B5EF4-FFF2-40B4-BE49-F238E27FC236}">
                <a16:creationId xmlns:a16="http://schemas.microsoft.com/office/drawing/2014/main" id="{8D9EDD7A-8F67-17FB-9329-1C1EAF2316F6}"/>
              </a:ext>
            </a:extLst>
          </p:cNvPr>
          <p:cNvSpPr txBox="1"/>
          <p:nvPr/>
        </p:nvSpPr>
        <p:spPr>
          <a:xfrm>
            <a:off x="9765049" y="5684319"/>
            <a:ext cx="3292087" cy="141064"/>
          </a:xfrm>
          <a:prstGeom prst="rect">
            <a:avLst/>
          </a:prstGeom>
        </p:spPr>
        <p:txBody>
          <a:bodyPr vert="horz" wrap="square" lIns="0" tIns="17780" rIns="0" bIns="0" rtlCol="0">
            <a:spAutoFit/>
          </a:bodyPr>
          <a:lstStyle/>
          <a:p>
            <a:pPr marL="16933">
              <a:spcBef>
                <a:spcPts val="140"/>
              </a:spcBef>
            </a:pPr>
            <a:r>
              <a:rPr kumimoji="1" sz="800" dirty="0">
                <a:latin typeface="DM Sans" pitchFamily="2" charset="77"/>
                <a:cs typeface="Calibri"/>
              </a:rPr>
              <a:t>Figure</a:t>
            </a:r>
            <a:r>
              <a:rPr kumimoji="1" lang="en-GB" sz="800" dirty="0">
                <a:latin typeface="DM Sans" pitchFamily="2" charset="77"/>
                <a:cs typeface="Calibri"/>
              </a:rPr>
              <a:t>s</a:t>
            </a:r>
            <a:r>
              <a:rPr kumimoji="1" sz="800" dirty="0">
                <a:latin typeface="DM Sans" pitchFamily="2" charset="77"/>
                <a:cs typeface="Calibri"/>
              </a:rPr>
              <a:t> source</a:t>
            </a:r>
            <a:r>
              <a:rPr kumimoji="1" lang="en-GB" sz="800" dirty="0">
                <a:latin typeface="DM Sans" pitchFamily="2" charset="77"/>
                <a:cs typeface="Calibri"/>
              </a:rPr>
              <a:t>:</a:t>
            </a:r>
            <a:r>
              <a:rPr kumimoji="1" sz="800" dirty="0">
                <a:latin typeface="DM Sans" pitchFamily="2" charset="77"/>
                <a:cs typeface="Calibri"/>
              </a:rPr>
              <a:t> H</a:t>
            </a:r>
            <a:r>
              <a:rPr kumimoji="1" lang="en-GB" sz="800" dirty="0" err="1">
                <a:latin typeface="DM Sans" pitchFamily="2" charset="77"/>
                <a:cs typeface="Calibri"/>
              </a:rPr>
              <a:t>ydrogen</a:t>
            </a:r>
            <a:r>
              <a:rPr kumimoji="1" lang="en-GB" sz="800" dirty="0">
                <a:latin typeface="DM Sans" pitchFamily="2" charset="77"/>
                <a:cs typeface="Calibri"/>
              </a:rPr>
              <a:t> Europe</a:t>
            </a:r>
            <a:endParaRPr sz="1333" dirty="0">
              <a:latin typeface="Verdana"/>
              <a:cs typeface="Verdana"/>
            </a:endParaRPr>
          </a:p>
        </p:txBody>
      </p:sp>
      <p:pic>
        <p:nvPicPr>
          <p:cNvPr id="2052" name="Picture 2051">
            <a:extLst>
              <a:ext uri="{FF2B5EF4-FFF2-40B4-BE49-F238E27FC236}">
                <a16:creationId xmlns:a16="http://schemas.microsoft.com/office/drawing/2014/main" id="{469B4C3D-2DB7-A5DA-90B6-1EB0009A44BF}"/>
              </a:ext>
            </a:extLst>
          </p:cNvPr>
          <p:cNvPicPr>
            <a:picLocks noChangeAspect="1"/>
          </p:cNvPicPr>
          <p:nvPr/>
        </p:nvPicPr>
        <p:blipFill>
          <a:blip r:embed="rId3"/>
          <a:stretch>
            <a:fillRect/>
          </a:stretch>
        </p:blipFill>
        <p:spPr>
          <a:xfrm>
            <a:off x="7180035" y="1917005"/>
            <a:ext cx="4124573" cy="3591931"/>
          </a:xfrm>
          <a:prstGeom prst="rect">
            <a:avLst/>
          </a:prstGeom>
        </p:spPr>
      </p:pic>
      <p:sp>
        <p:nvSpPr>
          <p:cNvPr id="251" name="Slide Number Placeholder 5">
            <a:extLst>
              <a:ext uri="{FF2B5EF4-FFF2-40B4-BE49-F238E27FC236}">
                <a16:creationId xmlns:a16="http://schemas.microsoft.com/office/drawing/2014/main" id="{502FEF7C-0326-6F80-87F9-D77E0CD3E462}"/>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solidFill>
                  <a:srgbClr val="EDEDED"/>
                </a:solidFill>
              </a:rPr>
              <a:t>R&amp;D WP1 information session | 9  November 2023 | </a:t>
            </a:r>
            <a:fld id="{E0161779-6291-0547-A274-18B32307C307}" type="slidenum">
              <a:rPr lang="en-GB" smtClean="0">
                <a:solidFill>
                  <a:srgbClr val="EDEDED"/>
                </a:solidFill>
              </a:rPr>
              <a:pPr/>
              <a:t>6</a:t>
            </a:fld>
            <a:endParaRPr lang="en-GB" dirty="0">
              <a:solidFill>
                <a:srgbClr val="EDEDED"/>
              </a:solidFill>
            </a:endParaRPr>
          </a:p>
        </p:txBody>
      </p:sp>
      <p:sp>
        <p:nvSpPr>
          <p:cNvPr id="2056" name="TextBox 2055">
            <a:extLst>
              <a:ext uri="{FF2B5EF4-FFF2-40B4-BE49-F238E27FC236}">
                <a16:creationId xmlns:a16="http://schemas.microsoft.com/office/drawing/2014/main" id="{DDBBB027-D466-BDC1-E801-CE1EDB4BC751}"/>
              </a:ext>
            </a:extLst>
          </p:cNvPr>
          <p:cNvSpPr txBox="1"/>
          <p:nvPr/>
        </p:nvSpPr>
        <p:spPr>
          <a:xfrm>
            <a:off x="3900878" y="5684319"/>
            <a:ext cx="4906407" cy="830997"/>
          </a:xfrm>
          <a:prstGeom prst="rect">
            <a:avLst/>
          </a:prstGeom>
          <a:noFill/>
        </p:spPr>
        <p:txBody>
          <a:bodyPr wrap="none" rtlCol="0">
            <a:spAutoFit/>
          </a:bodyPr>
          <a:lstStyle/>
          <a:p>
            <a:pPr algn="ctr"/>
            <a:r>
              <a:rPr lang="en-US" sz="2400" dirty="0"/>
              <a:t>Water electrolysis is still in its infancy!</a:t>
            </a:r>
          </a:p>
          <a:p>
            <a:pPr algn="ctr"/>
            <a:r>
              <a:rPr lang="en-US" sz="2400" dirty="0"/>
              <a:t>NL can play an important role</a:t>
            </a:r>
          </a:p>
        </p:txBody>
      </p:sp>
      <p:pic>
        <p:nvPicPr>
          <p:cNvPr id="4" name="Picture 3" descr="A graph of a number of hydrogen production&#10;&#10;Description automatically generated">
            <a:extLst>
              <a:ext uri="{FF2B5EF4-FFF2-40B4-BE49-F238E27FC236}">
                <a16:creationId xmlns:a16="http://schemas.microsoft.com/office/drawing/2014/main" id="{D7DD9264-DF9E-749D-556E-6EAF667662CC}"/>
              </a:ext>
            </a:extLst>
          </p:cNvPr>
          <p:cNvPicPr>
            <a:picLocks noChangeAspect="1"/>
          </p:cNvPicPr>
          <p:nvPr/>
        </p:nvPicPr>
        <p:blipFill rotWithShape="1">
          <a:blip r:embed="rId4"/>
          <a:srcRect b="13175"/>
          <a:stretch/>
        </p:blipFill>
        <p:spPr>
          <a:xfrm>
            <a:off x="668151" y="1917007"/>
            <a:ext cx="5567888" cy="3591931"/>
          </a:xfrm>
          <a:prstGeom prst="rect">
            <a:avLst/>
          </a:prstGeom>
        </p:spPr>
      </p:pic>
      <p:sp>
        <p:nvSpPr>
          <p:cNvPr id="5" name="object 97">
            <a:extLst>
              <a:ext uri="{FF2B5EF4-FFF2-40B4-BE49-F238E27FC236}">
                <a16:creationId xmlns:a16="http://schemas.microsoft.com/office/drawing/2014/main" id="{8967130A-15F7-D0B7-36D6-B1D5ED324241}"/>
              </a:ext>
            </a:extLst>
          </p:cNvPr>
          <p:cNvSpPr txBox="1"/>
          <p:nvPr/>
        </p:nvSpPr>
        <p:spPr>
          <a:xfrm>
            <a:off x="668151" y="5627042"/>
            <a:ext cx="3292087" cy="141064"/>
          </a:xfrm>
          <a:prstGeom prst="rect">
            <a:avLst/>
          </a:prstGeom>
        </p:spPr>
        <p:txBody>
          <a:bodyPr vert="horz" wrap="square" lIns="0" tIns="17780" rIns="0" bIns="0" rtlCol="0">
            <a:spAutoFit/>
          </a:bodyPr>
          <a:lstStyle/>
          <a:p>
            <a:pPr marL="16933">
              <a:spcBef>
                <a:spcPts val="140"/>
              </a:spcBef>
            </a:pPr>
            <a:r>
              <a:rPr kumimoji="1" sz="800" dirty="0">
                <a:latin typeface="DM Sans" pitchFamily="2" charset="77"/>
                <a:cs typeface="Calibri"/>
              </a:rPr>
              <a:t>Figure</a:t>
            </a:r>
            <a:r>
              <a:rPr kumimoji="1" lang="en-GB" sz="800" dirty="0">
                <a:latin typeface="DM Sans" pitchFamily="2" charset="77"/>
                <a:cs typeface="Calibri"/>
              </a:rPr>
              <a:t>s</a:t>
            </a:r>
            <a:r>
              <a:rPr kumimoji="1" sz="800" dirty="0">
                <a:latin typeface="DM Sans" pitchFamily="2" charset="77"/>
                <a:cs typeface="Calibri"/>
              </a:rPr>
              <a:t> source</a:t>
            </a:r>
            <a:r>
              <a:rPr kumimoji="1" lang="en-GB" sz="800" dirty="0">
                <a:latin typeface="DM Sans" pitchFamily="2" charset="77"/>
                <a:cs typeface="Calibri"/>
              </a:rPr>
              <a:t>:</a:t>
            </a:r>
            <a:r>
              <a:rPr kumimoji="1" sz="800" dirty="0">
                <a:latin typeface="DM Sans" pitchFamily="2" charset="77"/>
                <a:cs typeface="Calibri"/>
              </a:rPr>
              <a:t> </a:t>
            </a:r>
            <a:r>
              <a:rPr kumimoji="1" lang="en-GB" sz="800" dirty="0" err="1">
                <a:latin typeface="DM Sans" pitchFamily="2" charset="77"/>
                <a:cs typeface="Calibri"/>
              </a:rPr>
              <a:t>GlobalData</a:t>
            </a:r>
            <a:r>
              <a:rPr kumimoji="1" lang="en-GB" sz="800" dirty="0">
                <a:latin typeface="DM Sans" pitchFamily="2" charset="77"/>
                <a:cs typeface="Calibri"/>
              </a:rPr>
              <a:t>; Energy Monitor </a:t>
            </a:r>
            <a:endParaRPr sz="1333" dirty="0">
              <a:latin typeface="Verdana"/>
              <a:cs typeface="Verdana"/>
            </a:endParaRPr>
          </a:p>
        </p:txBody>
      </p:sp>
    </p:spTree>
    <p:extLst>
      <p:ext uri="{BB962C8B-B14F-4D97-AF65-F5344CB8AC3E}">
        <p14:creationId xmlns:p14="http://schemas.microsoft.com/office/powerpoint/2010/main" val="600819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2">
            <a:extLst>
              <a:ext uri="{FF2B5EF4-FFF2-40B4-BE49-F238E27FC236}">
                <a16:creationId xmlns:a16="http://schemas.microsoft.com/office/drawing/2014/main" id="{CBFC9A1F-CC24-894D-A97C-29E785856491}"/>
              </a:ext>
            </a:extLst>
          </p:cNvPr>
          <p:cNvSpPr/>
          <p:nvPr/>
        </p:nvSpPr>
        <p:spPr>
          <a:xfrm>
            <a:off x="0" y="1612739"/>
            <a:ext cx="12192000" cy="5245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2" name="Titel 1">
            <a:extLst>
              <a:ext uri="{FF2B5EF4-FFF2-40B4-BE49-F238E27FC236}">
                <a16:creationId xmlns:a16="http://schemas.microsoft.com/office/drawing/2014/main" id="{A411B2B5-9A4D-3CEA-4532-BC318D80F5E2}"/>
              </a:ext>
            </a:extLst>
          </p:cNvPr>
          <p:cNvSpPr>
            <a:spLocks noGrp="1"/>
          </p:cNvSpPr>
          <p:nvPr>
            <p:ph type="title"/>
          </p:nvPr>
        </p:nvSpPr>
        <p:spPr>
          <a:xfrm>
            <a:off x="409814" y="539519"/>
            <a:ext cx="6679116" cy="1009652"/>
          </a:xfrm>
        </p:spPr>
        <p:txBody>
          <a:bodyPr>
            <a:normAutofit/>
          </a:bodyPr>
          <a:lstStyle/>
          <a:p>
            <a:r>
              <a:rPr lang="en-US" dirty="0">
                <a:latin typeface="Verdana"/>
                <a:cs typeface="Verdana"/>
              </a:rPr>
              <a:t>Which technologies? </a:t>
            </a:r>
            <a:endParaRPr lang="nl-NL" dirty="0"/>
          </a:p>
        </p:txBody>
      </p:sp>
      <p:pic>
        <p:nvPicPr>
          <p:cNvPr id="7" name="Afbeelding 6">
            <a:extLst>
              <a:ext uri="{FF2B5EF4-FFF2-40B4-BE49-F238E27FC236}">
                <a16:creationId xmlns:a16="http://schemas.microsoft.com/office/drawing/2014/main" id="{97F613F2-0C7F-F8B5-B539-ED7DA4A0B5EC}"/>
              </a:ext>
            </a:extLst>
          </p:cNvPr>
          <p:cNvPicPr>
            <a:picLocks noChangeAspect="1"/>
          </p:cNvPicPr>
          <p:nvPr/>
        </p:nvPicPr>
        <p:blipFill>
          <a:blip r:embed="rId2"/>
          <a:srcRect/>
          <a:stretch/>
        </p:blipFill>
        <p:spPr>
          <a:xfrm rot="60000" flipH="1" flipV="1">
            <a:off x="-154204" y="1555477"/>
            <a:ext cx="12344384" cy="316523"/>
          </a:xfrm>
          <a:prstGeom prst="rect">
            <a:avLst/>
          </a:prstGeom>
        </p:spPr>
      </p:pic>
      <p:sp>
        <p:nvSpPr>
          <p:cNvPr id="251" name="Slide Number Placeholder 5">
            <a:extLst>
              <a:ext uri="{FF2B5EF4-FFF2-40B4-BE49-F238E27FC236}">
                <a16:creationId xmlns:a16="http://schemas.microsoft.com/office/drawing/2014/main" id="{502FEF7C-0326-6F80-87F9-D77E0CD3E462}"/>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solidFill>
                  <a:srgbClr val="EDEDED"/>
                </a:solidFill>
              </a:rPr>
              <a:t>R&amp;D WP1 information session | 9  November 2023 | </a:t>
            </a:r>
            <a:fld id="{E0161779-6291-0547-A274-18B32307C307}" type="slidenum">
              <a:rPr lang="en-GB" smtClean="0">
                <a:solidFill>
                  <a:srgbClr val="EDEDED"/>
                </a:solidFill>
              </a:rPr>
              <a:pPr/>
              <a:t>7</a:t>
            </a:fld>
            <a:endParaRPr lang="en-GB" dirty="0">
              <a:solidFill>
                <a:srgbClr val="EDEDED"/>
              </a:solidFill>
            </a:endParaRPr>
          </a:p>
        </p:txBody>
      </p:sp>
      <p:graphicFrame>
        <p:nvGraphicFramePr>
          <p:cNvPr id="9" name="Table 8">
            <a:extLst>
              <a:ext uri="{FF2B5EF4-FFF2-40B4-BE49-F238E27FC236}">
                <a16:creationId xmlns:a16="http://schemas.microsoft.com/office/drawing/2014/main" id="{65521122-6E15-F482-7636-1740ADEF6F6F}"/>
              </a:ext>
            </a:extLst>
          </p:cNvPr>
          <p:cNvGraphicFramePr>
            <a:graphicFrameLocks noGrp="1"/>
          </p:cNvGraphicFramePr>
          <p:nvPr>
            <p:extLst/>
          </p:nvPr>
        </p:nvGraphicFramePr>
        <p:xfrm>
          <a:off x="732316" y="2009353"/>
          <a:ext cx="6729497" cy="4198656"/>
        </p:xfrm>
        <a:graphic>
          <a:graphicData uri="http://schemas.openxmlformats.org/drawingml/2006/table">
            <a:tbl>
              <a:tblPr firstRow="1" firstCol="1" bandRow="1">
                <a:tableStyleId>{5C22544A-7EE6-4342-B048-85BDC9FD1C3A}</a:tableStyleId>
              </a:tblPr>
              <a:tblGrid>
                <a:gridCol w="627892">
                  <a:extLst>
                    <a:ext uri="{9D8B030D-6E8A-4147-A177-3AD203B41FA5}">
                      <a16:colId xmlns:a16="http://schemas.microsoft.com/office/drawing/2014/main" val="3694188117"/>
                    </a:ext>
                  </a:extLst>
                </a:gridCol>
                <a:gridCol w="2736472">
                  <a:extLst>
                    <a:ext uri="{9D8B030D-6E8A-4147-A177-3AD203B41FA5}">
                      <a16:colId xmlns:a16="http://schemas.microsoft.com/office/drawing/2014/main" val="3842611333"/>
                    </a:ext>
                  </a:extLst>
                </a:gridCol>
                <a:gridCol w="3365133">
                  <a:extLst>
                    <a:ext uri="{9D8B030D-6E8A-4147-A177-3AD203B41FA5}">
                      <a16:colId xmlns:a16="http://schemas.microsoft.com/office/drawing/2014/main" val="1462214159"/>
                    </a:ext>
                  </a:extLst>
                </a:gridCol>
              </a:tblGrid>
              <a:tr h="262379">
                <a:tc>
                  <a:txBody>
                    <a:bodyPr/>
                    <a:lstStyle/>
                    <a:p>
                      <a:pPr algn="ctr">
                        <a:lnSpc>
                          <a:spcPts val="1300"/>
                        </a:lnSpc>
                        <a:spcAft>
                          <a:spcPts val="1300"/>
                        </a:spcAft>
                      </a:pPr>
                      <a:r>
                        <a:rPr lang="en-GB" sz="900">
                          <a:effectLst/>
                        </a:rPr>
                        <a:t> </a:t>
                      </a:r>
                      <a:endParaRPr lang="nl-NL" sz="90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tc>
                  <a:txBody>
                    <a:bodyPr/>
                    <a:lstStyle/>
                    <a:p>
                      <a:pPr>
                        <a:lnSpc>
                          <a:spcPts val="1300"/>
                        </a:lnSpc>
                        <a:spcAft>
                          <a:spcPts val="1300"/>
                        </a:spcAft>
                      </a:pPr>
                      <a:r>
                        <a:rPr lang="en-GB" sz="900">
                          <a:effectLst/>
                        </a:rPr>
                        <a:t>Mid-term challenge</a:t>
                      </a:r>
                      <a:endParaRPr lang="nl-NL" sz="90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tc>
                  <a:txBody>
                    <a:bodyPr/>
                    <a:lstStyle/>
                    <a:p>
                      <a:pPr>
                        <a:lnSpc>
                          <a:spcPts val="1300"/>
                        </a:lnSpc>
                        <a:spcAft>
                          <a:spcPts val="1300"/>
                        </a:spcAft>
                      </a:pPr>
                      <a:r>
                        <a:rPr lang="en-GB" sz="900" dirty="0">
                          <a:effectLst/>
                        </a:rPr>
                        <a:t>Long-term challenge</a:t>
                      </a:r>
                      <a:endParaRPr lang="nl-NL" sz="900" dirty="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extLst>
                  <a:ext uri="{0D108BD9-81ED-4DB2-BD59-A6C34878D82A}">
                    <a16:rowId xmlns:a16="http://schemas.microsoft.com/office/drawing/2014/main" val="3739429528"/>
                  </a:ext>
                </a:extLst>
              </a:tr>
              <a:tr h="693473">
                <a:tc>
                  <a:txBody>
                    <a:bodyPr/>
                    <a:lstStyle/>
                    <a:p>
                      <a:pPr>
                        <a:lnSpc>
                          <a:spcPts val="1300"/>
                        </a:lnSpc>
                        <a:spcAft>
                          <a:spcPts val="1300"/>
                        </a:spcAft>
                      </a:pPr>
                      <a:r>
                        <a:rPr lang="en-GB" sz="900">
                          <a:effectLst/>
                        </a:rPr>
                        <a:t>AWE</a:t>
                      </a:r>
                      <a:endParaRPr lang="nl-NL" sz="90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tc>
                  <a:txBody>
                    <a:bodyPr/>
                    <a:lstStyle/>
                    <a:p>
                      <a:pPr marL="342900" lvl="0" indent="-342900">
                        <a:buFont typeface="Calibri" panose="020F0502020204030204" pitchFamily="34" charset="0"/>
                        <a:buChar char="−"/>
                      </a:pPr>
                      <a:r>
                        <a:rPr lang="en-GB" sz="900">
                          <a:effectLst/>
                          <a:uFill>
                            <a:solidFill>
                              <a:srgbClr val="808080"/>
                            </a:solidFill>
                          </a:uFill>
                        </a:rPr>
                        <a:t>Lower cost of electrode manufacturing </a:t>
                      </a:r>
                      <a:endParaRPr lang="nl-NL" sz="1200">
                        <a:effectLst/>
                        <a:uFill>
                          <a:solidFill>
                            <a:srgbClr val="808080"/>
                          </a:solidFill>
                        </a:uFill>
                      </a:endParaRPr>
                    </a:p>
                    <a:p>
                      <a:pPr marL="342900" lvl="0" indent="-342900">
                        <a:buFont typeface="Calibri" panose="020F0502020204030204" pitchFamily="34" charset="0"/>
                        <a:buChar char="−"/>
                      </a:pPr>
                      <a:r>
                        <a:rPr lang="en-GB" sz="900">
                          <a:effectLst/>
                          <a:uFill>
                            <a:solidFill>
                              <a:srgbClr val="808080"/>
                            </a:solidFill>
                          </a:uFill>
                        </a:rPr>
                        <a:t>Increase current density through optimisation of catalyst (structure) </a:t>
                      </a:r>
                      <a:endParaRPr lang="nl-NL" sz="1200">
                        <a:solidFill>
                          <a:srgbClr val="000000"/>
                        </a:solidFill>
                        <a:effectLst/>
                        <a:uFill>
                          <a:solidFill>
                            <a:srgbClr val="808080"/>
                          </a:solidFill>
                        </a:uFill>
                        <a:latin typeface="Calibri" panose="020F0502020204030204" pitchFamily="34" charset="0"/>
                        <a:ea typeface="Calibri" panose="020F0502020204030204" pitchFamily="34" charset="0"/>
                        <a:cs typeface="Verdana" panose="020B0604030504040204" pitchFamily="34" charset="0"/>
                      </a:endParaRPr>
                    </a:p>
                  </a:txBody>
                  <a:tcPr marL="67711" marR="67711" marT="0" marB="0"/>
                </a:tc>
                <a:tc>
                  <a:txBody>
                    <a:bodyPr/>
                    <a:lstStyle/>
                    <a:p>
                      <a:pPr marL="342900" lvl="0" indent="-342900">
                        <a:buFont typeface="Calibri" panose="020F0502020204030204" pitchFamily="34" charset="0"/>
                        <a:buChar char="−"/>
                      </a:pPr>
                      <a:r>
                        <a:rPr lang="en-GB" sz="900" dirty="0">
                          <a:effectLst/>
                          <a:uFill>
                            <a:solidFill>
                              <a:srgbClr val="808080"/>
                            </a:solidFill>
                          </a:uFill>
                        </a:rPr>
                        <a:t>Highly active non-PGM catalyst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Compact AWE through advanced micro- and nano-structured catalyst </a:t>
                      </a:r>
                      <a:endParaRPr lang="nl-NL" sz="1200" dirty="0">
                        <a:effectLst/>
                        <a:uFill>
                          <a:solidFill>
                            <a:srgbClr val="808080"/>
                          </a:solidFill>
                        </a:uFill>
                      </a:endParaRPr>
                    </a:p>
                    <a:p>
                      <a:pPr>
                        <a:lnSpc>
                          <a:spcPts val="1300"/>
                        </a:lnSpc>
                        <a:spcAft>
                          <a:spcPts val="1300"/>
                        </a:spcAft>
                      </a:pPr>
                      <a:r>
                        <a:rPr lang="en-GB" sz="900" dirty="0">
                          <a:effectLst/>
                        </a:rPr>
                        <a:t> </a:t>
                      </a:r>
                      <a:endParaRPr lang="nl-NL" sz="900" dirty="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extLst>
                  <a:ext uri="{0D108BD9-81ED-4DB2-BD59-A6C34878D82A}">
                    <a16:rowId xmlns:a16="http://schemas.microsoft.com/office/drawing/2014/main" val="584054605"/>
                  </a:ext>
                </a:extLst>
              </a:tr>
              <a:tr h="1109553">
                <a:tc>
                  <a:txBody>
                    <a:bodyPr/>
                    <a:lstStyle/>
                    <a:p>
                      <a:pPr>
                        <a:lnSpc>
                          <a:spcPts val="1300"/>
                        </a:lnSpc>
                        <a:spcAft>
                          <a:spcPts val="1300"/>
                        </a:spcAft>
                      </a:pPr>
                      <a:r>
                        <a:rPr lang="en-GB" sz="900">
                          <a:effectLst/>
                        </a:rPr>
                        <a:t>PEM</a:t>
                      </a:r>
                      <a:endParaRPr lang="nl-NL" sz="90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tc>
                  <a:txBody>
                    <a:bodyPr/>
                    <a:lstStyle/>
                    <a:p>
                      <a:pPr marL="342900" lvl="0" indent="-342900">
                        <a:buFont typeface="Calibri" panose="020F0502020204030204" pitchFamily="34" charset="0"/>
                        <a:buChar char="−"/>
                      </a:pPr>
                      <a:r>
                        <a:rPr lang="en-GB" sz="900" dirty="0">
                          <a:effectLst/>
                          <a:uFill>
                            <a:solidFill>
                              <a:srgbClr val="808080"/>
                            </a:solidFill>
                          </a:uFill>
                        </a:rPr>
                        <a:t>Reduce the iridium loading by at least a factor 10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Low-cost, high-volume manufacturing (procedures + equipment) for MEA’s</a:t>
                      </a:r>
                      <a:r>
                        <a:rPr lang="en-GB" sz="900" baseline="30000" dirty="0">
                          <a:effectLst/>
                          <a:uFill>
                            <a:solidFill>
                              <a:srgbClr val="808080"/>
                            </a:solidFill>
                          </a:uFill>
                        </a:rPr>
                        <a:t>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Improved (structured) membranes: thinner, chemically stable </a:t>
                      </a:r>
                      <a:endParaRPr lang="nl-NL" sz="1200" dirty="0">
                        <a:solidFill>
                          <a:srgbClr val="000000"/>
                        </a:solidFill>
                        <a:effectLst/>
                        <a:uFill>
                          <a:solidFill>
                            <a:srgbClr val="808080"/>
                          </a:solidFill>
                        </a:uFill>
                        <a:latin typeface="Calibri" panose="020F0502020204030204" pitchFamily="34" charset="0"/>
                        <a:ea typeface="Calibri" panose="020F0502020204030204" pitchFamily="34" charset="0"/>
                        <a:cs typeface="Verdana" panose="020B0604030504040204" pitchFamily="34" charset="0"/>
                      </a:endParaRPr>
                    </a:p>
                  </a:txBody>
                  <a:tcPr marL="67711" marR="67711" marT="0" marB="0"/>
                </a:tc>
                <a:tc>
                  <a:txBody>
                    <a:bodyPr/>
                    <a:lstStyle/>
                    <a:p>
                      <a:pPr marL="342900" lvl="0" indent="-342900">
                        <a:buFont typeface="Calibri" panose="020F0502020204030204" pitchFamily="34" charset="0"/>
                        <a:buChar char="−"/>
                      </a:pPr>
                      <a:r>
                        <a:rPr lang="en-GB" sz="900">
                          <a:effectLst/>
                          <a:uFill>
                            <a:solidFill>
                              <a:srgbClr val="808080"/>
                            </a:solidFill>
                          </a:uFill>
                        </a:rPr>
                        <a:t>Stable, iridium-free catalyst OER </a:t>
                      </a:r>
                      <a:endParaRPr lang="nl-NL" sz="1200">
                        <a:effectLst/>
                        <a:uFill>
                          <a:solidFill>
                            <a:srgbClr val="808080"/>
                          </a:solidFill>
                        </a:uFill>
                      </a:endParaRPr>
                    </a:p>
                    <a:p>
                      <a:pPr marL="342900" lvl="0" indent="-342900">
                        <a:buFont typeface="Calibri" panose="020F0502020204030204" pitchFamily="34" charset="0"/>
                        <a:buChar char="−"/>
                      </a:pPr>
                      <a:r>
                        <a:rPr lang="en-GB" sz="900">
                          <a:effectLst/>
                          <a:uFill>
                            <a:solidFill>
                              <a:srgbClr val="808080"/>
                            </a:solidFill>
                          </a:uFill>
                        </a:rPr>
                        <a:t>Fluor-free proton conducting membranes </a:t>
                      </a:r>
                      <a:endParaRPr lang="nl-NL" sz="1200">
                        <a:effectLst/>
                        <a:uFill>
                          <a:solidFill>
                            <a:srgbClr val="808080"/>
                          </a:solidFill>
                        </a:uFill>
                      </a:endParaRPr>
                    </a:p>
                    <a:p>
                      <a:pPr marL="342900" lvl="0" indent="-342900">
                        <a:buFont typeface="Calibri" panose="020F0502020204030204" pitchFamily="34" charset="0"/>
                        <a:buChar char="−"/>
                      </a:pPr>
                      <a:r>
                        <a:rPr lang="en-GB" sz="900">
                          <a:effectLst/>
                          <a:uFill>
                            <a:solidFill>
                              <a:srgbClr val="808080"/>
                            </a:solidFill>
                          </a:uFill>
                        </a:rPr>
                        <a:t>Innovative architectures on micro- and nano-scale to optimize the three-phase boundary </a:t>
                      </a:r>
                      <a:endParaRPr lang="nl-NL" sz="1200">
                        <a:effectLst/>
                        <a:uFill>
                          <a:solidFill>
                            <a:srgbClr val="808080"/>
                          </a:solidFill>
                        </a:uFill>
                      </a:endParaRPr>
                    </a:p>
                    <a:p>
                      <a:pPr>
                        <a:lnSpc>
                          <a:spcPts val="1300"/>
                        </a:lnSpc>
                        <a:spcAft>
                          <a:spcPts val="1300"/>
                        </a:spcAft>
                      </a:pPr>
                      <a:r>
                        <a:rPr lang="en-GB" sz="900">
                          <a:effectLst/>
                        </a:rPr>
                        <a:t> </a:t>
                      </a:r>
                      <a:endParaRPr lang="nl-NL" sz="90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extLst>
                  <a:ext uri="{0D108BD9-81ED-4DB2-BD59-A6C34878D82A}">
                    <a16:rowId xmlns:a16="http://schemas.microsoft.com/office/drawing/2014/main" val="806336085"/>
                  </a:ext>
                </a:extLst>
              </a:tr>
              <a:tr h="1301084">
                <a:tc>
                  <a:txBody>
                    <a:bodyPr/>
                    <a:lstStyle/>
                    <a:p>
                      <a:pPr>
                        <a:lnSpc>
                          <a:spcPts val="1300"/>
                        </a:lnSpc>
                        <a:spcAft>
                          <a:spcPts val="1300"/>
                        </a:spcAft>
                      </a:pPr>
                      <a:r>
                        <a:rPr lang="en-GB" sz="900">
                          <a:effectLst/>
                        </a:rPr>
                        <a:t>SOEC</a:t>
                      </a:r>
                      <a:endParaRPr lang="nl-NL" sz="90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tc>
                  <a:txBody>
                    <a:bodyPr/>
                    <a:lstStyle/>
                    <a:p>
                      <a:r>
                        <a:rPr lang="en-GB" sz="900" dirty="0">
                          <a:effectLst/>
                          <a:uFill>
                            <a:solidFill>
                              <a:srgbClr val="808080"/>
                            </a:solidFill>
                          </a:uFill>
                        </a:rPr>
                        <a:t>Scaling-up cell size while maintaining mechanical strength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Increase stability of materials and cells under electrolysis conditions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Optimized manufacturing strategies (e.g., reducing number of sintering steps)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Novel stack(</a:t>
                      </a:r>
                      <a:r>
                        <a:rPr lang="en-GB" sz="900" dirty="0" err="1">
                          <a:effectLst/>
                          <a:uFill>
                            <a:solidFill>
                              <a:srgbClr val="808080"/>
                            </a:solidFill>
                          </a:uFill>
                        </a:rPr>
                        <a:t>ing</a:t>
                      </a:r>
                      <a:r>
                        <a:rPr lang="en-GB" sz="900" dirty="0">
                          <a:effectLst/>
                          <a:uFill>
                            <a:solidFill>
                              <a:srgbClr val="808080"/>
                            </a:solidFill>
                          </a:uFill>
                        </a:rPr>
                        <a:t>) designs </a:t>
                      </a:r>
                      <a:endParaRPr lang="nl-NL" sz="1200" dirty="0">
                        <a:solidFill>
                          <a:srgbClr val="000000"/>
                        </a:solidFill>
                        <a:effectLst/>
                        <a:uFill>
                          <a:solidFill>
                            <a:srgbClr val="808080"/>
                          </a:solidFill>
                        </a:uFill>
                        <a:latin typeface="Calibri" panose="020F0502020204030204" pitchFamily="34" charset="0"/>
                        <a:ea typeface="Calibri" panose="020F0502020204030204" pitchFamily="34" charset="0"/>
                        <a:cs typeface="Verdana" panose="020B0604030504040204" pitchFamily="34" charset="0"/>
                      </a:endParaRPr>
                    </a:p>
                  </a:txBody>
                  <a:tcPr marL="67711" marR="67711" marT="0" marB="0"/>
                </a:tc>
                <a:tc>
                  <a:txBody>
                    <a:bodyPr/>
                    <a:lstStyle/>
                    <a:p>
                      <a:pPr marL="342900" lvl="0" indent="-342900">
                        <a:buFont typeface="Calibri" panose="020F0502020204030204" pitchFamily="34" charset="0"/>
                        <a:buChar char="−"/>
                      </a:pPr>
                      <a:r>
                        <a:rPr lang="en-GB" sz="900" dirty="0">
                          <a:effectLst/>
                          <a:uFill>
                            <a:solidFill>
                              <a:srgbClr val="808080"/>
                            </a:solidFill>
                          </a:uFill>
                        </a:rPr>
                        <a:t>Eliminate or radically reduce </a:t>
                      </a:r>
                      <a:endParaRPr lang="nl-NL" sz="1200" dirty="0">
                        <a:effectLst/>
                        <a:uFill>
                          <a:solidFill>
                            <a:srgbClr val="808080"/>
                          </a:solidFill>
                        </a:uFill>
                      </a:endParaRPr>
                    </a:p>
                    <a:p>
                      <a:r>
                        <a:rPr lang="en-GB" sz="900" dirty="0">
                          <a:effectLst/>
                          <a:uFill>
                            <a:solidFill>
                              <a:srgbClr val="808080"/>
                            </a:solidFill>
                          </a:uFill>
                        </a:rPr>
                        <a:t>use of poisonous or “tainted” chemical compounds (e.g., cobalt)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Novel methods for fabrication of stable ceramics with controlled porosity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Novel materials for sealing and interconnect/separator plates </a:t>
                      </a:r>
                      <a:endParaRPr lang="nl-NL" sz="1200" dirty="0">
                        <a:effectLst/>
                        <a:uFill>
                          <a:solidFill>
                            <a:srgbClr val="808080"/>
                          </a:solidFill>
                        </a:uFill>
                      </a:endParaRPr>
                    </a:p>
                    <a:p>
                      <a:pPr>
                        <a:lnSpc>
                          <a:spcPts val="1300"/>
                        </a:lnSpc>
                        <a:spcAft>
                          <a:spcPts val="1300"/>
                        </a:spcAft>
                      </a:pPr>
                      <a:r>
                        <a:rPr lang="en-GB" sz="900" dirty="0">
                          <a:effectLst/>
                        </a:rPr>
                        <a:t> </a:t>
                      </a:r>
                      <a:endParaRPr lang="nl-NL" sz="900" dirty="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extLst>
                  <a:ext uri="{0D108BD9-81ED-4DB2-BD59-A6C34878D82A}">
                    <a16:rowId xmlns:a16="http://schemas.microsoft.com/office/drawing/2014/main" val="1468859512"/>
                  </a:ext>
                </a:extLst>
              </a:tr>
              <a:tr h="832167">
                <a:tc>
                  <a:txBody>
                    <a:bodyPr/>
                    <a:lstStyle/>
                    <a:p>
                      <a:pPr>
                        <a:lnSpc>
                          <a:spcPts val="1300"/>
                        </a:lnSpc>
                        <a:spcAft>
                          <a:spcPts val="1300"/>
                        </a:spcAft>
                      </a:pPr>
                      <a:r>
                        <a:rPr lang="en-GB" sz="900">
                          <a:effectLst/>
                        </a:rPr>
                        <a:t>AEM</a:t>
                      </a:r>
                      <a:endParaRPr lang="nl-NL" sz="90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tc>
                  <a:txBody>
                    <a:bodyPr/>
                    <a:lstStyle/>
                    <a:p>
                      <a:pPr marL="342900" lvl="0" indent="-342900">
                        <a:buFont typeface="Calibri" panose="020F0502020204030204" pitchFamily="34" charset="0"/>
                        <a:buChar char="−"/>
                      </a:pPr>
                      <a:r>
                        <a:rPr lang="en-GB" sz="900" dirty="0">
                          <a:effectLst/>
                          <a:uFill>
                            <a:solidFill>
                              <a:srgbClr val="808080"/>
                            </a:solidFill>
                          </a:uFill>
                        </a:rPr>
                        <a:t>Stable anion conducting membranes </a:t>
                      </a:r>
                      <a:endParaRPr lang="nl-NL" sz="1200" dirty="0">
                        <a:effectLst/>
                        <a:uFill>
                          <a:solidFill>
                            <a:srgbClr val="808080"/>
                          </a:solidFill>
                        </a:uFill>
                      </a:endParaRPr>
                    </a:p>
                    <a:p>
                      <a:pPr marL="342900" lvl="0" indent="-342900">
                        <a:buFont typeface="Calibri" panose="020F0502020204030204" pitchFamily="34" charset="0"/>
                        <a:buChar char="−"/>
                      </a:pPr>
                      <a:r>
                        <a:rPr lang="en-GB" sz="900" dirty="0">
                          <a:effectLst/>
                          <a:uFill>
                            <a:solidFill>
                              <a:srgbClr val="808080"/>
                            </a:solidFill>
                          </a:uFill>
                        </a:rPr>
                        <a:t>Development of novel </a:t>
                      </a:r>
                      <a:r>
                        <a:rPr lang="en-GB" sz="900" dirty="0" err="1">
                          <a:effectLst/>
                          <a:uFill>
                            <a:solidFill>
                              <a:srgbClr val="808080"/>
                            </a:solidFill>
                          </a:uFill>
                        </a:rPr>
                        <a:t>electrolyzer</a:t>
                      </a:r>
                      <a:r>
                        <a:rPr lang="en-GB" sz="900" dirty="0">
                          <a:effectLst/>
                          <a:uFill>
                            <a:solidFill>
                              <a:srgbClr val="808080"/>
                            </a:solidFill>
                          </a:uFill>
                        </a:rPr>
                        <a:t> stacks including components (e.g., separator plates) </a:t>
                      </a:r>
                      <a:endParaRPr lang="nl-NL" sz="1200" dirty="0">
                        <a:solidFill>
                          <a:srgbClr val="000000"/>
                        </a:solidFill>
                        <a:effectLst/>
                        <a:uFill>
                          <a:solidFill>
                            <a:srgbClr val="808080"/>
                          </a:solidFill>
                        </a:uFill>
                        <a:latin typeface="Calibri" panose="020F0502020204030204" pitchFamily="34" charset="0"/>
                        <a:ea typeface="Calibri" panose="020F0502020204030204" pitchFamily="34" charset="0"/>
                        <a:cs typeface="Verdana" panose="020B0604030504040204" pitchFamily="34" charset="0"/>
                      </a:endParaRPr>
                    </a:p>
                  </a:txBody>
                  <a:tcPr marL="67711" marR="67711" marT="0" marB="0"/>
                </a:tc>
                <a:tc>
                  <a:txBody>
                    <a:bodyPr/>
                    <a:lstStyle/>
                    <a:p>
                      <a:pPr marL="342900" lvl="0" indent="-342900">
                        <a:buFont typeface="Calibri" panose="020F0502020204030204" pitchFamily="34" charset="0"/>
                        <a:buChar char="−"/>
                      </a:pPr>
                      <a:r>
                        <a:rPr lang="en-GB" sz="900" dirty="0">
                          <a:effectLst/>
                          <a:uFill>
                            <a:solidFill>
                              <a:srgbClr val="808080"/>
                            </a:solidFill>
                          </a:uFill>
                        </a:rPr>
                        <a:t>High temperature anion exchange membranes </a:t>
                      </a:r>
                      <a:endParaRPr lang="nl-NL" sz="1200" dirty="0">
                        <a:effectLst/>
                        <a:uFill>
                          <a:solidFill>
                            <a:srgbClr val="808080"/>
                          </a:solidFill>
                        </a:uFill>
                      </a:endParaRPr>
                    </a:p>
                    <a:p>
                      <a:pPr>
                        <a:lnSpc>
                          <a:spcPts val="1300"/>
                        </a:lnSpc>
                        <a:spcAft>
                          <a:spcPts val="1300"/>
                        </a:spcAft>
                      </a:pPr>
                      <a:r>
                        <a:rPr lang="en-GB" sz="900" dirty="0">
                          <a:effectLst/>
                        </a:rPr>
                        <a:t> </a:t>
                      </a:r>
                      <a:endParaRPr lang="nl-NL" sz="900" dirty="0">
                        <a:effectLst/>
                        <a:latin typeface="Calibri" panose="020F0502020204030204" pitchFamily="34" charset="0"/>
                        <a:ea typeface="Times New Roman" panose="02020603050405020304" pitchFamily="18" charset="0"/>
                        <a:cs typeface="Verdana" panose="020B0604030504040204" pitchFamily="34" charset="0"/>
                      </a:endParaRPr>
                    </a:p>
                  </a:txBody>
                  <a:tcPr marL="67711" marR="67711" marT="0" marB="0"/>
                </a:tc>
                <a:extLst>
                  <a:ext uri="{0D108BD9-81ED-4DB2-BD59-A6C34878D82A}">
                    <a16:rowId xmlns:a16="http://schemas.microsoft.com/office/drawing/2014/main" val="4148350066"/>
                  </a:ext>
                </a:extLst>
              </a:tr>
            </a:tbl>
          </a:graphicData>
        </a:graphic>
      </p:graphicFrame>
      <p:pic>
        <p:nvPicPr>
          <p:cNvPr id="5" name="Picture 4" descr="Circular diagram of circular economy&#10;&#10;Description automatically generated">
            <a:extLst>
              <a:ext uri="{FF2B5EF4-FFF2-40B4-BE49-F238E27FC236}">
                <a16:creationId xmlns:a16="http://schemas.microsoft.com/office/drawing/2014/main" id="{028EF354-5422-E2CB-2EB6-BE39F00CEFD0}"/>
              </a:ext>
            </a:extLst>
          </p:cNvPr>
          <p:cNvPicPr>
            <a:picLocks noChangeAspect="1"/>
          </p:cNvPicPr>
          <p:nvPr/>
        </p:nvPicPr>
        <p:blipFill>
          <a:blip r:embed="rId3"/>
          <a:stretch>
            <a:fillRect/>
          </a:stretch>
        </p:blipFill>
        <p:spPr>
          <a:xfrm>
            <a:off x="7611826" y="1933876"/>
            <a:ext cx="4274133" cy="4274133"/>
          </a:xfrm>
          <a:prstGeom prst="rect">
            <a:avLst/>
          </a:prstGeom>
        </p:spPr>
      </p:pic>
    </p:spTree>
    <p:extLst>
      <p:ext uri="{BB962C8B-B14F-4D97-AF65-F5344CB8AC3E}">
        <p14:creationId xmlns:p14="http://schemas.microsoft.com/office/powerpoint/2010/main" val="4089308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BFEC009-B34A-1C5D-2F6D-E3EAF36E3772}"/>
              </a:ext>
            </a:extLst>
          </p:cNvPr>
          <p:cNvSpPr/>
          <p:nvPr/>
        </p:nvSpPr>
        <p:spPr>
          <a:xfrm>
            <a:off x="0" y="1549171"/>
            <a:ext cx="12192000" cy="5369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7" dirty="0">
              <a:solidFill>
                <a:srgbClr val="FF501A"/>
              </a:solidFill>
              <a:latin typeface="DM Sans" pitchFamily="2" charset="77"/>
              <a:cs typeface="Calibri"/>
            </a:endParaRPr>
          </a:p>
        </p:txBody>
      </p:sp>
      <p:sp>
        <p:nvSpPr>
          <p:cNvPr id="2" name="Titel 1">
            <a:extLst>
              <a:ext uri="{FF2B5EF4-FFF2-40B4-BE49-F238E27FC236}">
                <a16:creationId xmlns:a16="http://schemas.microsoft.com/office/drawing/2014/main" id="{A411B2B5-9A4D-3CEA-4532-BC318D80F5E2}"/>
              </a:ext>
            </a:extLst>
          </p:cNvPr>
          <p:cNvSpPr>
            <a:spLocks noGrp="1"/>
          </p:cNvSpPr>
          <p:nvPr>
            <p:ph type="title"/>
          </p:nvPr>
        </p:nvSpPr>
        <p:spPr>
          <a:xfrm>
            <a:off x="409814" y="539519"/>
            <a:ext cx="6679116" cy="1009652"/>
          </a:xfrm>
        </p:spPr>
        <p:txBody>
          <a:bodyPr>
            <a:normAutofit/>
          </a:bodyPr>
          <a:lstStyle/>
          <a:p>
            <a:r>
              <a:rPr lang="en-US" dirty="0"/>
              <a:t>Cost-efficient production of Green H</a:t>
            </a:r>
            <a:r>
              <a:rPr lang="en-US" baseline="-25000" dirty="0"/>
              <a:t>2</a:t>
            </a:r>
            <a:endParaRPr lang="nl-NL" baseline="-25000" dirty="0"/>
          </a:p>
        </p:txBody>
      </p:sp>
      <p:pic>
        <p:nvPicPr>
          <p:cNvPr id="7" name="Afbeelding 6">
            <a:extLst>
              <a:ext uri="{FF2B5EF4-FFF2-40B4-BE49-F238E27FC236}">
                <a16:creationId xmlns:a16="http://schemas.microsoft.com/office/drawing/2014/main" id="{97F613F2-0C7F-F8B5-B539-ED7DA4A0B5EC}"/>
              </a:ext>
            </a:extLst>
          </p:cNvPr>
          <p:cNvPicPr>
            <a:picLocks noChangeAspect="1"/>
          </p:cNvPicPr>
          <p:nvPr/>
        </p:nvPicPr>
        <p:blipFill>
          <a:blip r:embed="rId3"/>
          <a:srcRect/>
          <a:stretch/>
        </p:blipFill>
        <p:spPr>
          <a:xfrm rot="60000" flipH="1" flipV="1">
            <a:off x="-154207" y="1410787"/>
            <a:ext cx="12344384" cy="316523"/>
          </a:xfrm>
          <a:prstGeom prst="rect">
            <a:avLst/>
          </a:prstGeom>
        </p:spPr>
      </p:pic>
      <p:sp>
        <p:nvSpPr>
          <p:cNvPr id="20" name="Tekstvak 19"/>
          <p:cNvSpPr txBox="1"/>
          <p:nvPr/>
        </p:nvSpPr>
        <p:spPr>
          <a:xfrm>
            <a:off x="6335259" y="3064565"/>
            <a:ext cx="5856741" cy="2678426"/>
          </a:xfrm>
          <a:prstGeom prst="rect">
            <a:avLst/>
          </a:prstGeom>
          <a:noFill/>
        </p:spPr>
        <p:txBody>
          <a:bodyPr wrap="square" rtlCol="0">
            <a:spAutoFit/>
          </a:bodyPr>
          <a:lstStyle/>
          <a:p>
            <a:pPr marL="457189" indent="-457189">
              <a:lnSpc>
                <a:spcPct val="150000"/>
              </a:lnSpc>
              <a:buFont typeface="Symbol" panose="05050102010706020507" pitchFamily="18" charset="2"/>
              <a:buChar char=""/>
            </a:pPr>
            <a:r>
              <a:rPr lang="en-GB" sz="1867" dirty="0">
                <a:latin typeface="Calibri" panose="020F0502020204030204" pitchFamily="34" charset="0"/>
                <a:ea typeface="Times New Roman" panose="02020603050405020304" pitchFamily="18" charset="0"/>
              </a:rPr>
              <a:t>CAPEX (system) cost reduction (through innovation)</a:t>
            </a:r>
          </a:p>
          <a:p>
            <a:pPr marL="457189" indent="-457189">
              <a:lnSpc>
                <a:spcPct val="150000"/>
              </a:lnSpc>
              <a:buFont typeface="Symbol" panose="05050102010706020507" pitchFamily="18" charset="2"/>
              <a:buChar char=""/>
            </a:pPr>
            <a:r>
              <a:rPr lang="en-GB" sz="1867" dirty="0">
                <a:latin typeface="Calibri" panose="020F0502020204030204" pitchFamily="34" charset="0"/>
                <a:ea typeface="Times New Roman" panose="02020603050405020304" pitchFamily="18" charset="0"/>
              </a:rPr>
              <a:t>Reduce the use of scarce and expensive materials (e.g., iridium &amp; platinum)</a:t>
            </a:r>
            <a:endParaRPr lang="nl-NL" sz="1867" dirty="0">
              <a:latin typeface="Calibri" panose="020F0502020204030204" pitchFamily="34" charset="0"/>
              <a:ea typeface="Calibri" panose="020F0502020204030204" pitchFamily="34" charset="0"/>
            </a:endParaRPr>
          </a:p>
          <a:p>
            <a:pPr marL="457189" indent="-457189">
              <a:lnSpc>
                <a:spcPct val="150000"/>
              </a:lnSpc>
              <a:buFont typeface="Symbol" panose="05050102010706020507" pitchFamily="18" charset="2"/>
              <a:buChar char=""/>
            </a:pPr>
            <a:r>
              <a:rPr lang="en-GB" sz="1867" dirty="0">
                <a:latin typeface="Calibri" panose="020F0502020204030204" pitchFamily="34" charset="0"/>
                <a:ea typeface="Times New Roman" panose="02020603050405020304" pitchFamily="18" charset="0"/>
              </a:rPr>
              <a:t>Improve circularity (e.g., PFAS free membrane)</a:t>
            </a:r>
            <a:endParaRPr lang="nl-NL" sz="1867" dirty="0">
              <a:latin typeface="Calibri" panose="020F0502020204030204" pitchFamily="34" charset="0"/>
              <a:ea typeface="Calibri" panose="020F0502020204030204" pitchFamily="34" charset="0"/>
            </a:endParaRPr>
          </a:p>
          <a:p>
            <a:pPr marL="457189" indent="-457189">
              <a:lnSpc>
                <a:spcPct val="150000"/>
              </a:lnSpc>
              <a:buFont typeface="Symbol" panose="05050102010706020507" pitchFamily="18" charset="2"/>
              <a:buChar char=""/>
            </a:pPr>
            <a:r>
              <a:rPr lang="en-GB" sz="1867" dirty="0">
                <a:latin typeface="Calibri" panose="020F0502020204030204" pitchFamily="34" charset="0"/>
                <a:ea typeface="Times New Roman" panose="02020603050405020304" pitchFamily="18" charset="0"/>
              </a:rPr>
              <a:t>Increase in conversion efficiency</a:t>
            </a:r>
          </a:p>
          <a:p>
            <a:pPr marL="457189" indent="-457189">
              <a:lnSpc>
                <a:spcPct val="150000"/>
              </a:lnSpc>
              <a:buFont typeface="Symbol" panose="05050102010706020507" pitchFamily="18" charset="2"/>
              <a:buChar char=""/>
            </a:pPr>
            <a:r>
              <a:rPr lang="en-US" sz="1867" dirty="0">
                <a:latin typeface="Calibri" panose="020F0502020204030204" pitchFamily="34" charset="0"/>
                <a:ea typeface="Calibri" panose="020F0502020204030204" pitchFamily="34" charset="0"/>
              </a:rPr>
              <a:t>System architectures in coupling with Balance of Plant</a:t>
            </a:r>
          </a:p>
        </p:txBody>
      </p:sp>
      <p:graphicFrame>
        <p:nvGraphicFramePr>
          <p:cNvPr id="11" name="Diagram 10"/>
          <p:cNvGraphicFramePr/>
          <p:nvPr>
            <p:extLst/>
          </p:nvPr>
        </p:nvGraphicFramePr>
        <p:xfrm>
          <a:off x="-156029" y="1202854"/>
          <a:ext cx="8514576" cy="5579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343442D-023C-076C-44D3-34AD2D520A26}"/>
              </a:ext>
            </a:extLst>
          </p:cNvPr>
          <p:cNvSpPr txBox="1"/>
          <p:nvPr/>
        </p:nvSpPr>
        <p:spPr>
          <a:xfrm>
            <a:off x="4774255" y="4160656"/>
            <a:ext cx="834759" cy="318100"/>
          </a:xfrm>
          <a:prstGeom prst="rect">
            <a:avLst/>
          </a:prstGeom>
          <a:noFill/>
        </p:spPr>
        <p:txBody>
          <a:bodyPr wrap="square" rtlCol="0">
            <a:spAutoFit/>
          </a:bodyPr>
          <a:lstStyle/>
          <a:p>
            <a:r>
              <a:rPr lang="en-US" sz="1467" dirty="0"/>
              <a:t>AWE</a:t>
            </a:r>
          </a:p>
        </p:txBody>
      </p:sp>
      <p:sp>
        <p:nvSpPr>
          <p:cNvPr id="5" name="TextBox 4">
            <a:extLst>
              <a:ext uri="{FF2B5EF4-FFF2-40B4-BE49-F238E27FC236}">
                <a16:creationId xmlns:a16="http://schemas.microsoft.com/office/drawing/2014/main" id="{826F2717-D307-1017-79B5-6B9D0A3AB445}"/>
              </a:ext>
            </a:extLst>
          </p:cNvPr>
          <p:cNvSpPr txBox="1"/>
          <p:nvPr/>
        </p:nvSpPr>
        <p:spPr>
          <a:xfrm>
            <a:off x="2750251" y="2843586"/>
            <a:ext cx="834759" cy="318100"/>
          </a:xfrm>
          <a:prstGeom prst="rect">
            <a:avLst/>
          </a:prstGeom>
          <a:noFill/>
        </p:spPr>
        <p:txBody>
          <a:bodyPr wrap="square" rtlCol="0">
            <a:spAutoFit/>
          </a:bodyPr>
          <a:lstStyle/>
          <a:p>
            <a:r>
              <a:rPr lang="en-US" sz="1467" dirty="0"/>
              <a:t>PEM</a:t>
            </a:r>
          </a:p>
        </p:txBody>
      </p:sp>
      <p:sp>
        <p:nvSpPr>
          <p:cNvPr id="6" name="TextBox 5">
            <a:extLst>
              <a:ext uri="{FF2B5EF4-FFF2-40B4-BE49-F238E27FC236}">
                <a16:creationId xmlns:a16="http://schemas.microsoft.com/office/drawing/2014/main" id="{5B3E65B9-CBAE-5686-2624-0B4351889DD9}"/>
              </a:ext>
            </a:extLst>
          </p:cNvPr>
          <p:cNvSpPr txBox="1"/>
          <p:nvPr/>
        </p:nvSpPr>
        <p:spPr>
          <a:xfrm>
            <a:off x="687106" y="4160656"/>
            <a:ext cx="834759" cy="318100"/>
          </a:xfrm>
          <a:prstGeom prst="rect">
            <a:avLst/>
          </a:prstGeom>
          <a:noFill/>
        </p:spPr>
        <p:txBody>
          <a:bodyPr wrap="square" rtlCol="0">
            <a:spAutoFit/>
          </a:bodyPr>
          <a:lstStyle/>
          <a:p>
            <a:r>
              <a:rPr lang="en-US" sz="1467" dirty="0"/>
              <a:t>AEM</a:t>
            </a:r>
          </a:p>
        </p:txBody>
      </p:sp>
      <p:sp>
        <p:nvSpPr>
          <p:cNvPr id="10" name="TextBox 9">
            <a:extLst>
              <a:ext uri="{FF2B5EF4-FFF2-40B4-BE49-F238E27FC236}">
                <a16:creationId xmlns:a16="http://schemas.microsoft.com/office/drawing/2014/main" id="{B0916BC5-0889-06E4-33E4-D5B84D680F44}"/>
              </a:ext>
            </a:extLst>
          </p:cNvPr>
          <p:cNvSpPr txBox="1"/>
          <p:nvPr/>
        </p:nvSpPr>
        <p:spPr>
          <a:xfrm>
            <a:off x="1438174" y="6501626"/>
            <a:ext cx="834759" cy="318100"/>
          </a:xfrm>
          <a:prstGeom prst="rect">
            <a:avLst/>
          </a:prstGeom>
          <a:noFill/>
        </p:spPr>
        <p:txBody>
          <a:bodyPr wrap="square" rtlCol="0">
            <a:spAutoFit/>
          </a:bodyPr>
          <a:lstStyle/>
          <a:p>
            <a:r>
              <a:rPr lang="en-US" sz="1467" dirty="0"/>
              <a:t>SOEC</a:t>
            </a:r>
          </a:p>
        </p:txBody>
      </p:sp>
      <p:sp>
        <p:nvSpPr>
          <p:cNvPr id="12" name="Slide Number Placeholder 5">
            <a:extLst>
              <a:ext uri="{FF2B5EF4-FFF2-40B4-BE49-F238E27FC236}">
                <a16:creationId xmlns:a16="http://schemas.microsoft.com/office/drawing/2014/main" id="{6232855F-7E3D-799D-E67A-E09088B68D3C}"/>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solidFill>
                  <a:srgbClr val="EDEDED"/>
                </a:solidFill>
              </a:rPr>
              <a:t>R&amp;D WP1 information session | 9  November 2023 | </a:t>
            </a:r>
            <a:fld id="{E0161779-6291-0547-A274-18B32307C307}" type="slidenum">
              <a:rPr lang="en-GB" smtClean="0">
                <a:solidFill>
                  <a:srgbClr val="EDEDED"/>
                </a:solidFill>
              </a:rPr>
              <a:pPr/>
              <a:t>8</a:t>
            </a:fld>
            <a:endParaRPr lang="en-GB" dirty="0">
              <a:solidFill>
                <a:srgbClr val="EDEDED"/>
              </a:solidFill>
            </a:endParaRPr>
          </a:p>
        </p:txBody>
      </p:sp>
    </p:spTree>
    <p:extLst>
      <p:ext uri="{BB962C8B-B14F-4D97-AF65-F5344CB8AC3E}">
        <p14:creationId xmlns:p14="http://schemas.microsoft.com/office/powerpoint/2010/main" val="2973118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1B2B5-9A4D-3CEA-4532-BC318D80F5E2}"/>
              </a:ext>
            </a:extLst>
          </p:cNvPr>
          <p:cNvSpPr>
            <a:spLocks noGrp="1"/>
          </p:cNvSpPr>
          <p:nvPr>
            <p:ph type="title"/>
          </p:nvPr>
        </p:nvSpPr>
        <p:spPr>
          <a:xfrm>
            <a:off x="409813" y="539519"/>
            <a:ext cx="7493059" cy="1009652"/>
          </a:xfrm>
        </p:spPr>
        <p:txBody>
          <a:bodyPr>
            <a:normAutofit/>
          </a:bodyPr>
          <a:lstStyle/>
          <a:p>
            <a:r>
              <a:rPr lang="nl-NL" b="1" dirty="0">
                <a:latin typeface="Verdana"/>
                <a:cs typeface="Verdana"/>
              </a:rPr>
              <a:t>Supply</a:t>
            </a:r>
            <a:r>
              <a:rPr lang="nl-NL" b="1" spc="13" dirty="0">
                <a:latin typeface="Verdana"/>
                <a:cs typeface="Verdana"/>
              </a:rPr>
              <a:t> </a:t>
            </a:r>
            <a:r>
              <a:rPr lang="nl-NL" b="1" dirty="0">
                <a:latin typeface="Verdana"/>
                <a:cs typeface="Verdana"/>
              </a:rPr>
              <a:t>chain</a:t>
            </a:r>
            <a:r>
              <a:rPr lang="nl-NL" b="1" spc="-7" dirty="0">
                <a:latin typeface="Verdana"/>
                <a:cs typeface="Verdana"/>
              </a:rPr>
              <a:t> </a:t>
            </a:r>
            <a:r>
              <a:rPr lang="nl-NL" b="1" spc="-13" dirty="0" err="1">
                <a:latin typeface="Verdana"/>
                <a:cs typeface="Verdana"/>
              </a:rPr>
              <a:t>electrolyser</a:t>
            </a:r>
            <a:r>
              <a:rPr lang="nl-NL" b="1" spc="-73" dirty="0">
                <a:latin typeface="Verdana"/>
                <a:cs typeface="Verdana"/>
              </a:rPr>
              <a:t> </a:t>
            </a:r>
            <a:r>
              <a:rPr lang="nl-NL" b="1" spc="-13" dirty="0" err="1">
                <a:latin typeface="Verdana"/>
                <a:cs typeface="Verdana"/>
              </a:rPr>
              <a:t>components</a:t>
            </a:r>
            <a:endParaRPr lang="nl-NL" dirty="0"/>
          </a:p>
        </p:txBody>
      </p:sp>
      <p:pic>
        <p:nvPicPr>
          <p:cNvPr id="7" name="Afbeelding 6">
            <a:extLst>
              <a:ext uri="{FF2B5EF4-FFF2-40B4-BE49-F238E27FC236}">
                <a16:creationId xmlns:a16="http://schemas.microsoft.com/office/drawing/2014/main" id="{97F613F2-0C7F-F8B5-B539-ED7DA4A0B5EC}"/>
              </a:ext>
            </a:extLst>
          </p:cNvPr>
          <p:cNvPicPr>
            <a:picLocks noChangeAspect="1"/>
          </p:cNvPicPr>
          <p:nvPr/>
        </p:nvPicPr>
        <p:blipFill>
          <a:blip r:embed="rId2"/>
          <a:srcRect/>
          <a:stretch/>
        </p:blipFill>
        <p:spPr>
          <a:xfrm rot="60000" flipH="1" flipV="1">
            <a:off x="-154204" y="1555477"/>
            <a:ext cx="12344384" cy="316523"/>
          </a:xfrm>
          <a:prstGeom prst="rect">
            <a:avLst/>
          </a:prstGeom>
        </p:spPr>
      </p:pic>
      <p:sp>
        <p:nvSpPr>
          <p:cNvPr id="251" name="Slide Number Placeholder 5">
            <a:extLst>
              <a:ext uri="{FF2B5EF4-FFF2-40B4-BE49-F238E27FC236}">
                <a16:creationId xmlns:a16="http://schemas.microsoft.com/office/drawing/2014/main" id="{502FEF7C-0326-6F80-87F9-D77E0CD3E462}"/>
              </a:ext>
            </a:extLst>
          </p:cNvPr>
          <p:cNvSpPr>
            <a:spLocks noGrp="1"/>
          </p:cNvSpPr>
          <p:nvPr>
            <p:ph type="sldNum" sz="quarter" idx="4"/>
          </p:nvPr>
        </p:nvSpPr>
        <p:spPr>
          <a:xfrm>
            <a:off x="7817226" y="6356351"/>
            <a:ext cx="4041797" cy="365125"/>
          </a:xfrm>
        </p:spPr>
        <p:txBody>
          <a:bodyPr/>
          <a:lstStyle>
            <a:lvl1pPr>
              <a:defRPr sz="1067" b="0" i="0">
                <a:solidFill>
                  <a:schemeClr val="accent4"/>
                </a:solidFill>
                <a:latin typeface="DM Sans" pitchFamily="2" charset="77"/>
              </a:defRPr>
            </a:lvl1pPr>
          </a:lstStyle>
          <a:p>
            <a:r>
              <a:rPr lang="en-GB" dirty="0"/>
              <a:t>R&amp;D WP1 information session | 9  November 2023 | </a:t>
            </a:r>
            <a:fld id="{E0161779-6291-0547-A274-18B32307C307}" type="slidenum">
              <a:rPr lang="en-GB" smtClean="0"/>
              <a:pPr/>
              <a:t>9</a:t>
            </a:fld>
            <a:endParaRPr lang="en-GB" dirty="0"/>
          </a:p>
        </p:txBody>
      </p:sp>
      <p:sp>
        <p:nvSpPr>
          <p:cNvPr id="5" name="Rectangle 1">
            <a:extLst>
              <a:ext uri="{FF2B5EF4-FFF2-40B4-BE49-F238E27FC236}">
                <a16:creationId xmlns:a16="http://schemas.microsoft.com/office/drawing/2014/main" id="{47A07AF1-8A22-527F-97C1-508B6566E5A8}"/>
              </a:ext>
            </a:extLst>
          </p:cNvPr>
          <p:cNvSpPr>
            <a:spLocks noChangeArrowheads="1"/>
          </p:cNvSpPr>
          <p:nvPr/>
        </p:nvSpPr>
        <p:spPr bwMode="auto">
          <a:xfrm>
            <a:off x="3386667" y="1344998"/>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nl-NL" altLang="nl-NL" sz="2400">
                <a:latin typeface="Arial" panose="020B0604020202020204" pitchFamily="34" charset="0"/>
              </a:rPr>
              <a:t/>
            </a:r>
            <a:br>
              <a:rPr lang="nl-NL" altLang="nl-NL" sz="2400">
                <a:latin typeface="Arial" panose="020B0604020202020204" pitchFamily="34" charset="0"/>
              </a:rPr>
            </a:br>
            <a:endParaRPr lang="nl-NL" altLang="nl-NL" sz="2400">
              <a:latin typeface="Arial" panose="020B0604020202020204" pitchFamily="34" charset="0"/>
            </a:endParaRPr>
          </a:p>
        </p:txBody>
      </p:sp>
      <p:pic>
        <p:nvPicPr>
          <p:cNvPr id="12" name="Picture 11">
            <a:extLst>
              <a:ext uri="{FF2B5EF4-FFF2-40B4-BE49-F238E27FC236}">
                <a16:creationId xmlns:a16="http://schemas.microsoft.com/office/drawing/2014/main" id="{633992DE-C208-4ABB-939A-A6671F0E19A7}"/>
              </a:ext>
            </a:extLst>
          </p:cNvPr>
          <p:cNvPicPr>
            <a:picLocks noChangeAspect="1"/>
          </p:cNvPicPr>
          <p:nvPr/>
        </p:nvPicPr>
        <p:blipFill rotWithShape="1">
          <a:blip r:embed="rId3"/>
          <a:srcRect l="752" t="2574" b="1260"/>
          <a:stretch/>
        </p:blipFill>
        <p:spPr>
          <a:xfrm>
            <a:off x="2134993" y="2103988"/>
            <a:ext cx="8057168" cy="3830272"/>
          </a:xfrm>
          <a:prstGeom prst="rect">
            <a:avLst/>
          </a:prstGeom>
        </p:spPr>
      </p:pic>
      <p:sp>
        <p:nvSpPr>
          <p:cNvPr id="13" name="TextBox 12">
            <a:extLst>
              <a:ext uri="{FF2B5EF4-FFF2-40B4-BE49-F238E27FC236}">
                <a16:creationId xmlns:a16="http://schemas.microsoft.com/office/drawing/2014/main" id="{AB04DE35-9E9E-6BC1-5A72-F5AED0CC7B3C}"/>
              </a:ext>
            </a:extLst>
          </p:cNvPr>
          <p:cNvSpPr txBox="1"/>
          <p:nvPr/>
        </p:nvSpPr>
        <p:spPr>
          <a:xfrm>
            <a:off x="2134994" y="5920129"/>
            <a:ext cx="5461487" cy="215444"/>
          </a:xfrm>
          <a:prstGeom prst="rect">
            <a:avLst/>
          </a:prstGeom>
          <a:noFill/>
        </p:spPr>
        <p:txBody>
          <a:bodyPr wrap="square">
            <a:spAutoFit/>
          </a:bodyPr>
          <a:lstStyle/>
          <a:p>
            <a:pPr marL="16933">
              <a:spcBef>
                <a:spcPts val="140"/>
              </a:spcBef>
            </a:pPr>
            <a:r>
              <a:rPr kumimoji="1" lang="en-US" sz="800" dirty="0">
                <a:latin typeface="DM Sans" pitchFamily="2" charset="77"/>
                <a:cs typeface="Calibri"/>
              </a:rPr>
              <a:t>Source: TNO.</a:t>
            </a:r>
          </a:p>
        </p:txBody>
      </p:sp>
    </p:spTree>
    <p:extLst>
      <p:ext uri="{BB962C8B-B14F-4D97-AF65-F5344CB8AC3E}">
        <p14:creationId xmlns:p14="http://schemas.microsoft.com/office/powerpoint/2010/main" val="2519564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R_METADATA_KEY" val="17f329d8-9057-488a-99b6-b31a6b21f689"/>
</p:tagLst>
</file>

<file path=ppt/theme/theme1.xml><?xml version="1.0" encoding="utf-8"?>
<a:theme xmlns:a="http://schemas.openxmlformats.org/drawingml/2006/main" name="Presentatie">
  <a:themeElements>
    <a:clrScheme name="NWO">
      <a:dk1>
        <a:sysClr val="windowText" lastClr="000000"/>
      </a:dk1>
      <a:lt1>
        <a:sysClr val="window" lastClr="FFFFFF"/>
      </a:lt1>
      <a:dk2>
        <a:srgbClr val="494949"/>
      </a:dk2>
      <a:lt2>
        <a:srgbClr val="C6C6C6"/>
      </a:lt2>
      <a:accent1>
        <a:srgbClr val="008B9F"/>
      </a:accent1>
      <a:accent2>
        <a:srgbClr val="18657C"/>
      </a:accent2>
      <a:accent3>
        <a:srgbClr val="8B6648"/>
      </a:accent3>
      <a:accent4>
        <a:srgbClr val="BA8B66"/>
      </a:accent4>
      <a:accent5>
        <a:srgbClr val="EB5D47"/>
      </a:accent5>
      <a:accent6>
        <a:srgbClr val="F9B232"/>
      </a:accent6>
      <a:hlink>
        <a:srgbClr val="0096A5"/>
      </a:hlink>
      <a:folHlink>
        <a:srgbClr val="787878"/>
      </a:folHlink>
    </a:clrScheme>
    <a:fontScheme name="NW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defPPr>
      </a:lstStyle>
    </a:txDef>
  </a:objectDefaults>
  <a:extraClrSchemeLst/>
  <a:extLst>
    <a:ext uri="{05A4C25C-085E-4340-85A3-A5531E510DB2}">
      <thm15:themeFamily xmlns:thm15="http://schemas.microsoft.com/office/thememl/2012/main" name="Compact sjabloon PPT Nieuwe Huisstijl V1.2.potm" id="{9B4A3D54-BC3D-4AFD-936C-2C0D80D2D8AB}" vid="{CE5C60C4-0871-4EB9-9589-DF82B6D03ADF}"/>
    </a:ext>
  </a:extLst>
</a:theme>
</file>

<file path=ppt/theme/theme2.xml><?xml version="1.0" encoding="utf-8"?>
<a:theme xmlns:a="http://schemas.openxmlformats.org/drawingml/2006/main" name="1_Presentatie">
  <a:themeElements>
    <a:clrScheme name="NWO">
      <a:dk1>
        <a:sysClr val="windowText" lastClr="000000"/>
      </a:dk1>
      <a:lt1>
        <a:sysClr val="window" lastClr="FFFFFF"/>
      </a:lt1>
      <a:dk2>
        <a:srgbClr val="494949"/>
      </a:dk2>
      <a:lt2>
        <a:srgbClr val="C6C6C6"/>
      </a:lt2>
      <a:accent1>
        <a:srgbClr val="008B9F"/>
      </a:accent1>
      <a:accent2>
        <a:srgbClr val="18657C"/>
      </a:accent2>
      <a:accent3>
        <a:srgbClr val="8B6648"/>
      </a:accent3>
      <a:accent4>
        <a:srgbClr val="BA8B66"/>
      </a:accent4>
      <a:accent5>
        <a:srgbClr val="EB5D47"/>
      </a:accent5>
      <a:accent6>
        <a:srgbClr val="F9B232"/>
      </a:accent6>
      <a:hlink>
        <a:srgbClr val="0096A5"/>
      </a:hlink>
      <a:folHlink>
        <a:srgbClr val="787878"/>
      </a:folHlink>
    </a:clrScheme>
    <a:fontScheme name="NW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defPPr>
      </a:lstStyle>
    </a:txDef>
  </a:objectDefaults>
  <a:extraClrSchemeLst/>
  <a:extLst>
    <a:ext uri="{05A4C25C-085E-4340-85A3-A5531E510DB2}">
      <thm15:themeFamily xmlns:thm15="http://schemas.microsoft.com/office/thememl/2012/main" name="Compact sjabloon PPT Nieuwe Huisstijl V1.2.potm" id="{9B4A3D54-BC3D-4AFD-936C-2C0D80D2D8AB}" vid="{CE5C60C4-0871-4EB9-9589-DF82B6D03ADF}"/>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4775</TotalTime>
  <Words>2397</Words>
  <Application>Microsoft Office PowerPoint</Application>
  <PresentationFormat>Breedbeeld</PresentationFormat>
  <Paragraphs>386</Paragraphs>
  <Slides>32</Slides>
  <Notes>13</Notes>
  <HiddenSlides>0</HiddenSlides>
  <MMClips>0</MMClips>
  <ScaleCrop>false</ScaleCrop>
  <HeadingPairs>
    <vt:vector size="6" baseType="variant">
      <vt:variant>
        <vt:lpstr>Gebruikte lettertypen</vt:lpstr>
      </vt:variant>
      <vt:variant>
        <vt:i4>21</vt:i4>
      </vt:variant>
      <vt:variant>
        <vt:lpstr>Thema</vt:lpstr>
      </vt:variant>
      <vt:variant>
        <vt:i4>2</vt:i4>
      </vt:variant>
      <vt:variant>
        <vt:lpstr>Diatitels</vt:lpstr>
      </vt:variant>
      <vt:variant>
        <vt:i4>32</vt:i4>
      </vt:variant>
    </vt:vector>
  </HeadingPairs>
  <TitlesOfParts>
    <vt:vector size="55" baseType="lpstr">
      <vt:lpstr>Microsoft JhengHei Light</vt:lpstr>
      <vt:lpstr>SimSun</vt:lpstr>
      <vt:lpstr>Arial</vt:lpstr>
      <vt:lpstr>Arial Narrow</vt:lpstr>
      <vt:lpstr>Calibri</vt:lpstr>
      <vt:lpstr>Calibri Light</vt:lpstr>
      <vt:lpstr>Corbel</vt:lpstr>
      <vt:lpstr>DM Sans</vt:lpstr>
      <vt:lpstr>Helvetica Neue</vt:lpstr>
      <vt:lpstr>Magistral Bold</vt:lpstr>
      <vt:lpstr>Magistral Book</vt:lpstr>
      <vt:lpstr>Roboto</vt:lpstr>
      <vt:lpstr>Roboto Bold</vt:lpstr>
      <vt:lpstr>Roboto Regular</vt:lpstr>
      <vt:lpstr>Roboto Slab</vt:lpstr>
      <vt:lpstr>Roboto Slab Regular</vt:lpstr>
      <vt:lpstr>Segoe UI Light</vt:lpstr>
      <vt:lpstr>Symbol</vt:lpstr>
      <vt:lpstr>Times New Roman</vt:lpstr>
      <vt:lpstr>Verdana</vt:lpstr>
      <vt:lpstr>Wingdings</vt:lpstr>
      <vt:lpstr>Presentatie</vt:lpstr>
      <vt:lpstr>1_Presentatie</vt:lpstr>
      <vt:lpstr>Work package 1 Making carbon- neutral hydrogen </vt:lpstr>
      <vt:lpstr>The Netherlands has the potential to play an important role</vt:lpstr>
      <vt:lpstr>PowerPoint-presentatie</vt:lpstr>
      <vt:lpstr>The Netherlands will become a green hydrogen hub</vt:lpstr>
      <vt:lpstr>Groenvermogen instruments</vt:lpstr>
      <vt:lpstr>H2 production capacity</vt:lpstr>
      <vt:lpstr>Which technologies? </vt:lpstr>
      <vt:lpstr>Cost-efficient production of Green H2</vt:lpstr>
      <vt:lpstr>Supply chain electrolyser components</vt:lpstr>
      <vt:lpstr>Pyrolysis: producing hydrogen without carbon emissions</vt:lpstr>
      <vt:lpstr>WP1: Making carbon neutral hydrogen</vt:lpstr>
      <vt:lpstr>PowerPoint-presentatie</vt:lpstr>
      <vt:lpstr>New NWO procedure: GroenvermogenNL R&amp;D  WPs</vt:lpstr>
      <vt:lpstr>Timeline of the procedure for WP1 </vt:lpstr>
      <vt:lpstr>Overview and time scheme</vt:lpstr>
      <vt:lpstr>Workshops</vt:lpstr>
      <vt:lpstr>What can be applied for?</vt:lpstr>
      <vt:lpstr>Who can apply/ consortium partners</vt:lpstr>
      <vt:lpstr>The consortium </vt:lpstr>
      <vt:lpstr>The consortium </vt:lpstr>
      <vt:lpstr>Which type of consortium partner?</vt:lpstr>
      <vt:lpstr>Min. 60% own contribution problematic?</vt:lpstr>
      <vt:lpstr>GBER (AGVV)</vt:lpstr>
      <vt:lpstr>Funding of personnel costs</vt:lpstr>
      <vt:lpstr>How will the proposal be assessed? (1)</vt:lpstr>
      <vt:lpstr>How will the proposal be assessed? (2)</vt:lpstr>
      <vt:lpstr>Obligations for grant recipients</vt:lpstr>
      <vt:lpstr>Funding conditions</vt:lpstr>
      <vt:lpstr>Summary</vt:lpstr>
      <vt:lpstr>Timeline of the procedure for WP1 </vt:lpstr>
      <vt:lpstr>Questions? Ask us!</vt:lpstr>
      <vt:lpstr>Questions?</vt:lpstr>
    </vt:vector>
  </TitlesOfParts>
  <Company>NWO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 bijenkomst NGF</dc:title>
  <dc:creator>Castro, A. de [Ana]</dc:creator>
  <cp:lastModifiedBy>Everts, J. [Jeanique]</cp:lastModifiedBy>
  <cp:revision>251</cp:revision>
  <dcterms:created xsi:type="dcterms:W3CDTF">2022-10-25T12:49:48Z</dcterms:created>
  <dcterms:modified xsi:type="dcterms:W3CDTF">2023-11-13T12:42:07Z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43987448</vt:lpwstr>
  </property>
  <property fmtid="{D5CDD505-2E9C-101B-9397-08002B2CF9AE}" pid="3" name="NXPowerLiteSettings">
    <vt:lpwstr>C980073804F000</vt:lpwstr>
  </property>
  <property fmtid="{D5CDD505-2E9C-101B-9397-08002B2CF9AE}" pid="4" name="NXPowerLiteVersion">
    <vt:lpwstr>D8.0.4</vt:lpwstr>
  </property>
</Properties>
</file>