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template.main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9" r:id="rId4"/>
    <p:sldId id="275" r:id="rId5"/>
    <p:sldId id="271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70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pos="56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16"/>
    <p:restoredTop sz="96327"/>
  </p:normalViewPr>
  <p:slideViewPr>
    <p:cSldViewPr snapToGrid="0">
      <p:cViewPr>
        <p:scale>
          <a:sx n="223" d="100"/>
          <a:sy n="223" d="100"/>
        </p:scale>
        <p:origin x="632" y="1056"/>
      </p:cViewPr>
      <p:guideLst>
        <p:guide orient="horz" pos="1643"/>
        <p:guide pos="204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2396" y="1633227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latin typeface="Magistral Bold" panose="020B05040302040803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396" y="3492983"/>
            <a:ext cx="3261871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Magistral Book" panose="020B05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0648EB07-3B0D-74FF-405F-8B1BEF667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4514" cy="5143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nl-NL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E538F7B-972D-7342-7F22-F1FC3BD70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AF3BC8-ED97-8F95-1780-47F76245A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V="1">
            <a:off x="2165786" y="2621812"/>
            <a:ext cx="5782218" cy="14826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DEC9F04-53AB-8126-BC56-4917B84DD9D6}"/>
              </a:ext>
            </a:extLst>
          </p:cNvPr>
          <p:cNvSpPr txBox="1"/>
          <p:nvPr userDrawn="1"/>
        </p:nvSpPr>
        <p:spPr>
          <a:xfrm>
            <a:off x="7612566" y="349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166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3E24EC-CD5F-B327-2A7D-049CDBD77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461415">
            <a:off x="3492392" y="752105"/>
            <a:ext cx="7772400" cy="1939732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DE7081F-D5B3-3D5F-981A-80B04C69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8732D4-882B-D9CC-2DBB-41E1193FA0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-1185"/>
            <a:ext cx="91440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B5CF8C-AA2A-F044-F034-45F1DB9AF6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14" y="409312"/>
            <a:ext cx="5057907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baseline="0">
                <a:latin typeface="Magistral Book" panose="020B08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5546-8F3A-B733-525B-5FBAAC33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6E1CEF-1802-3724-54C5-515C156B8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830D70B-9420-F5F6-9165-F4DB96937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6CCBE7-4778-20D9-F84B-05C4D1288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96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C19134-EA62-C36D-E386-663FCD053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R&amp;D WP2 workshop | 7 </a:t>
            </a:r>
            <a:r>
              <a:rPr lang="nl-NL" dirty="0" err="1"/>
              <a:t>March</a:t>
            </a:r>
            <a:r>
              <a:rPr lang="nl-NL" dirty="0"/>
              <a:t> 2023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3E24EC-CD5F-B327-2A7D-049CDBD77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52050">
            <a:off x="3337440" y="1911447"/>
            <a:ext cx="7772400" cy="2119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E1AC01E-6EC8-856A-C476-32028107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CD39F8-5496-A1F9-5A7A-9DFC145D218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9446" y="1369219"/>
            <a:ext cx="2756036" cy="32635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F25D55-D964-8F25-5F40-F9DA165EC85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07361" y="1369219"/>
            <a:ext cx="2756036" cy="3263504"/>
          </a:xfrm>
        </p:spPr>
        <p:txBody>
          <a:bodyPr>
            <a:normAutofit/>
          </a:bodyPr>
          <a:lstStyle>
            <a:lvl1pPr>
              <a:defRPr sz="1400" baseline="0">
                <a:latin typeface="DM Sans" pitchFamily="2" charset="77"/>
              </a:defRPr>
            </a:lvl1pPr>
            <a:lvl2pPr>
              <a:defRPr sz="1400" baseline="0">
                <a:latin typeface="DM Sans" pitchFamily="2" charset="77"/>
              </a:defRPr>
            </a:lvl2pPr>
            <a:lvl3pPr>
              <a:defRPr sz="1400" baseline="0">
                <a:latin typeface="DM Sans" pitchFamily="2" charset="77"/>
              </a:defRPr>
            </a:lvl3pPr>
            <a:lvl4pPr>
              <a:defRPr sz="1400" baseline="0">
                <a:latin typeface="DM Sans" pitchFamily="2" charset="77"/>
              </a:defRPr>
            </a:lvl4pPr>
            <a:lvl5pPr>
              <a:defRPr sz="1400" baseline="0"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A15473-B7B8-A67B-1262-12656F152ED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238403" y="1369219"/>
            <a:ext cx="2756036" cy="32635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6CD6D4-5890-6C61-1740-294DEAF7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60000" flipH="1" flipV="1">
            <a:off x="-62242" y="1149318"/>
            <a:ext cx="9258288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75B94D2-C2B4-A0CB-47F9-7ED956A7B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D7C97F-C9DE-B68B-0273-88083CFE2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118"/>
          <a:stretch/>
        </p:blipFill>
        <p:spPr>
          <a:xfrm rot="11493670">
            <a:off x="-425705" y="2834967"/>
            <a:ext cx="4835261" cy="26612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6032D82-3652-099C-4508-1A6442BB07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9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575E509-F0A4-3AA6-18BE-E7B49D781966}"/>
              </a:ext>
            </a:extLst>
          </p:cNvPr>
          <p:cNvSpPr/>
          <p:nvPr userDrawn="1"/>
        </p:nvSpPr>
        <p:spPr>
          <a:xfrm>
            <a:off x="0" y="1261686"/>
            <a:ext cx="9144000" cy="3881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977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-9572" y="0"/>
            <a:ext cx="9153572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B5CF8C-AA2A-F044-F034-45F1DB9AF6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14" y="697624"/>
            <a:ext cx="5057907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baseline="0">
                <a:latin typeface="Magistral Book" panose="020B08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5546-8F3A-B733-525B-5FBAAC33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6E16-0033-08E9-3031-A931AFC0D6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6814" y="1490379"/>
            <a:ext cx="3769648" cy="29554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 marL="3429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 marL="6858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 marL="10287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 marL="13716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FC0AF9-D3E9-28C8-B6F3-2DBF9B3A92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2428" y="1490379"/>
            <a:ext cx="3769648" cy="29554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 marL="3429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 marL="6858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 marL="10287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 marL="13716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BBB432-C303-4551-621E-FB91E28FA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575E509-F0A4-3AA6-18BE-E7B49D781966}"/>
              </a:ext>
            </a:extLst>
          </p:cNvPr>
          <p:cNvSpPr/>
          <p:nvPr userDrawn="1"/>
        </p:nvSpPr>
        <p:spPr>
          <a:xfrm>
            <a:off x="0" y="0"/>
            <a:ext cx="9144000" cy="10720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29D2E1-AB01-E432-6AB7-29B9A2B3F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-60000" flipH="1">
            <a:off x="-57145" y="984501"/>
            <a:ext cx="9258288" cy="23739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C54E403-BD77-E574-B14F-738F2738A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902238"/>
            <a:ext cx="9454756" cy="29502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2F1FAA7-EAA5-43E7-2F20-9B2EA6052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5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e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830D70B-9420-F5F6-9165-F4DB96937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979FD67-276F-2A38-03C8-4AFCDD792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9">
            <a:extLst>
              <a:ext uri="{FF2B5EF4-FFF2-40B4-BE49-F238E27FC236}">
                <a16:creationId xmlns:a16="http://schemas.microsoft.com/office/drawing/2014/main" id="{576F0CE1-C7AC-4CD9-1075-B51444551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486" y="-178420"/>
            <a:ext cx="5094514" cy="466295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FCA5DA-31FE-6067-9D4C-70DB510A0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55E82877-9E8F-CBD6-D44A-DFB1DBAD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1" y="998456"/>
            <a:ext cx="3596730" cy="757239"/>
          </a:xfrm>
        </p:spPr>
        <p:txBody>
          <a:bodyPr anchor="b">
            <a:noAutofit/>
          </a:bodyPr>
          <a:lstStyle/>
          <a:p>
            <a:endParaRPr lang="en-GB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90E41-70A8-9A34-3ECD-BB5379FF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60" y="1879997"/>
            <a:ext cx="3596731" cy="2604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6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/quote +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90A51-455B-23A6-3C4B-DCA6179A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17" y="2256880"/>
            <a:ext cx="5424366" cy="62974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E5852F1-4735-9F36-60DB-3D11CB936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E5A30-69D6-0EB1-0801-1A33337C0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3574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48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/quote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9">
            <a:extLst>
              <a:ext uri="{FF2B5EF4-FFF2-40B4-BE49-F238E27FC236}">
                <a16:creationId xmlns:a16="http://schemas.microsoft.com/office/drawing/2014/main" id="{285B2829-646F-EF97-9390-4D3399540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36953" cy="51434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390A51-455B-23A6-3C4B-DCA6179A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17" y="2256880"/>
            <a:ext cx="5424366" cy="62974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E5852F1-4735-9F36-60DB-3D11CB936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102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+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9">
            <a:extLst>
              <a:ext uri="{FF2B5EF4-FFF2-40B4-BE49-F238E27FC236}">
                <a16:creationId xmlns:a16="http://schemas.microsoft.com/office/drawing/2014/main" id="{8696838E-13CF-8BF4-4DC1-6D566C444F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486" y="0"/>
            <a:ext cx="5094514" cy="51435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009746-8435-D5BF-DD0A-B761B335C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83" y="1020752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Magistral Bold" panose="020B0504030204080304" pitchFamily="34" charset="77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564D47-9199-E3BE-453F-06121ABE7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183" y="2880508"/>
            <a:ext cx="3261871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Magistral Book" panose="020B05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8D56ACE-32A5-1055-5830-F490A4D93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6085EB-367C-ECB8-193C-56CDA6AB9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3574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6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B5CF8C-AA2A-F044-F034-45F1DB9AF6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920" y="1199420"/>
            <a:ext cx="3784826" cy="67175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baseline="0">
                <a:latin typeface="Magistral Book" panose="020B08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5546-8F3A-B733-525B-5FBAAC33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B429E867-C11F-F29C-93EE-5E336DFB82CF}"/>
              </a:ext>
            </a:extLst>
          </p:cNvPr>
          <p:cNvSpPr/>
          <p:nvPr userDrawn="1"/>
        </p:nvSpPr>
        <p:spPr>
          <a:xfrm>
            <a:off x="2662028" y="2276931"/>
            <a:ext cx="3007360" cy="2392701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E45083A3-B54A-E17D-ACEA-AF26AE301128}"/>
              </a:ext>
            </a:extLst>
          </p:cNvPr>
          <p:cNvSpPr/>
          <p:nvPr userDrawn="1"/>
        </p:nvSpPr>
        <p:spPr>
          <a:xfrm>
            <a:off x="5880188" y="2276931"/>
            <a:ext cx="3007360" cy="2392700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E347A4F-BBC0-E9C8-66E4-707659D2F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777879" y="2575865"/>
            <a:ext cx="3707752" cy="1698625"/>
          </a:xfrm>
          <a:prstGeom prst="rect">
            <a:avLst/>
          </a:prstGeom>
        </p:spPr>
      </p:pic>
      <p:sp>
        <p:nvSpPr>
          <p:cNvPr id="8" name="Tijdelijke aanduiding voor afbeelding 9">
            <a:extLst>
              <a:ext uri="{FF2B5EF4-FFF2-40B4-BE49-F238E27FC236}">
                <a16:creationId xmlns:a16="http://schemas.microsoft.com/office/drawing/2014/main" id="{B2A2478C-B0AF-1885-5C48-998134051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0504" y="1571876"/>
            <a:ext cx="945931" cy="131247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nl-NL"/>
          </a:p>
        </p:txBody>
      </p:sp>
      <p:sp>
        <p:nvSpPr>
          <p:cNvPr id="9" name="Tijdelijke aanduiding voor afbeelding 9">
            <a:extLst>
              <a:ext uri="{FF2B5EF4-FFF2-40B4-BE49-F238E27FC236}">
                <a16:creationId xmlns:a16="http://schemas.microsoft.com/office/drawing/2014/main" id="{E23464D2-BAEA-A57C-4167-454E2DE39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6456" y="1571876"/>
            <a:ext cx="945931" cy="131247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57DD857-0192-7C22-F63F-868DC343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18AB524-72C0-4FA9-4D63-21F2A93728C0}"/>
              </a:ext>
            </a:extLst>
          </p:cNvPr>
          <p:cNvSpPr/>
          <p:nvPr userDrawn="1"/>
        </p:nvSpPr>
        <p:spPr>
          <a:xfrm flipH="1">
            <a:off x="4895194" y="0"/>
            <a:ext cx="4280336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B7B0C7-FEB0-3108-EAD1-3A00869D7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V="1">
            <a:off x="1958387" y="2661568"/>
            <a:ext cx="5782218" cy="14826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FCA5DA-31FE-6067-9D4C-70DB510A0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55E82877-9E8F-CBD6-D44A-DFB1DBAD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1" y="998456"/>
            <a:ext cx="3596730" cy="757239"/>
          </a:xfrm>
        </p:spPr>
        <p:txBody>
          <a:bodyPr anchor="b">
            <a:noAutofit/>
          </a:bodyPr>
          <a:lstStyle/>
          <a:p>
            <a:endParaRPr lang="en-GB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90E41-70A8-9A34-3ECD-BB5379FF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60" y="1879997"/>
            <a:ext cx="3596731" cy="2604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6C5059-44B0-35BE-C9D0-A7336DE7B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D5FAA32E-B467-0D6B-3751-BBAF8A1C3AAB}"/>
              </a:ext>
            </a:extLst>
          </p:cNvPr>
          <p:cNvSpPr/>
          <p:nvPr userDrawn="1"/>
        </p:nvSpPr>
        <p:spPr>
          <a:xfrm>
            <a:off x="2422041" y="2898526"/>
            <a:ext cx="3468394" cy="34683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992D5EA-698E-E21E-D570-B6F31BCED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4584249">
            <a:off x="2247455" y="455673"/>
            <a:ext cx="4835261" cy="4232152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682BEA9-07E6-90B2-5296-6B234A3A57BD}"/>
              </a:ext>
            </a:extLst>
          </p:cNvPr>
          <p:cNvSpPr/>
          <p:nvPr userDrawn="1"/>
        </p:nvSpPr>
        <p:spPr>
          <a:xfrm>
            <a:off x="348352" y="344870"/>
            <a:ext cx="4130565" cy="44537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2BE30E-07DC-EA18-0929-5695C9E28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6858" y="1840349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latin typeface="Magistral Bold" panose="020B05040302040803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52CCC9-941A-7D20-3F1A-F84AEAC5244F}"/>
              </a:ext>
            </a:extLst>
          </p:cNvPr>
          <p:cNvSpPr txBox="1">
            <a:spLocks/>
          </p:cNvSpPr>
          <p:nvPr userDrawn="1"/>
        </p:nvSpPr>
        <p:spPr>
          <a:xfrm>
            <a:off x="607939" y="463480"/>
            <a:ext cx="3628204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gistral Bold" panose="020B0504030204080304" pitchFamily="34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BA1340-0DD6-E967-9295-A9AC928E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39" y="1321923"/>
            <a:ext cx="3628203" cy="32635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24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D5FAA32E-B467-0D6B-3751-BBAF8A1C3AAB}"/>
              </a:ext>
            </a:extLst>
          </p:cNvPr>
          <p:cNvSpPr/>
          <p:nvPr userDrawn="1"/>
        </p:nvSpPr>
        <p:spPr>
          <a:xfrm>
            <a:off x="2422041" y="2898526"/>
            <a:ext cx="3468394" cy="34683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992D5EA-698E-E21E-D570-B6F31BCED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4584249">
            <a:off x="2247455" y="455673"/>
            <a:ext cx="4835261" cy="4232152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682BEA9-07E6-90B2-5296-6B234A3A57BD}"/>
              </a:ext>
            </a:extLst>
          </p:cNvPr>
          <p:cNvSpPr/>
          <p:nvPr userDrawn="1"/>
        </p:nvSpPr>
        <p:spPr>
          <a:xfrm>
            <a:off x="356758" y="344870"/>
            <a:ext cx="4130565" cy="4453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2BE30E-07DC-EA18-0929-5695C9E28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6858" y="1840349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latin typeface="Magistral Bold" panose="020B05040302040803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52CCC9-941A-7D20-3F1A-F84AEAC5244F}"/>
              </a:ext>
            </a:extLst>
          </p:cNvPr>
          <p:cNvSpPr txBox="1">
            <a:spLocks/>
          </p:cNvSpPr>
          <p:nvPr userDrawn="1"/>
        </p:nvSpPr>
        <p:spPr>
          <a:xfrm>
            <a:off x="607939" y="463480"/>
            <a:ext cx="3628204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gistral Bold" panose="020B0504030204080304" pitchFamily="34" charset="77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Klik om stijl te bewerken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BA1340-0DD6-E967-9295-A9AC928E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39" y="1321923"/>
            <a:ext cx="3628203" cy="32635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6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9">
            <a:extLst>
              <a:ext uri="{FF2B5EF4-FFF2-40B4-BE49-F238E27FC236}">
                <a16:creationId xmlns:a16="http://schemas.microsoft.com/office/drawing/2014/main" id="{293DEAD5-006F-D39C-5234-D240F64FB7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68015"/>
            <a:ext cx="9136953" cy="387548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03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682BEA9-07E6-90B2-5296-6B234A3A57BD}"/>
              </a:ext>
            </a:extLst>
          </p:cNvPr>
          <p:cNvSpPr/>
          <p:nvPr userDrawn="1"/>
        </p:nvSpPr>
        <p:spPr>
          <a:xfrm>
            <a:off x="0" y="0"/>
            <a:ext cx="491352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92AE0BCE-DD90-211B-8664-4903FF812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13523" cy="51435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062" y="510776"/>
            <a:ext cx="3628204" cy="75723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6062" y="1369219"/>
            <a:ext cx="3628203" cy="32635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682EDF-352F-2BFA-9B23-CAC7AC905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EEB07E-A9FD-4FD0-2F70-4F3271A41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V="1">
            <a:off x="1984265" y="2661568"/>
            <a:ext cx="5782218" cy="1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2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D950119-1BA9-AF80-147A-E5BF7EB1694D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CF231E8-C719-F56E-82C7-5265DB567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38852">
            <a:off x="1596254" y="1438420"/>
            <a:ext cx="8595366" cy="3306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562027"/>
            <a:ext cx="6222694" cy="2139553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506" y="2721821"/>
            <a:ext cx="6222694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DM San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E11498-824F-28F0-C463-37B36BFDC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433056-45E3-C7F6-C851-1AFFC90D43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D950119-1BA9-AF80-147A-E5BF7EB1694D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562027"/>
            <a:ext cx="6222694" cy="2139553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506" y="2721821"/>
            <a:ext cx="6222694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DM San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E11498-824F-28F0-C463-37B36BFDC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D2D49C-0BBD-6EF3-7DA4-010E434FF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52050">
            <a:off x="3337440" y="1911447"/>
            <a:ext cx="7772400" cy="21197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5D2FB7-3321-F434-8290-0D34E440F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1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7361" y="510776"/>
            <a:ext cx="8586906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361" y="1369219"/>
            <a:ext cx="858690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EAADC09-79BD-45FC-A221-DC729A0E5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8176" y="4767263"/>
            <a:ext cx="3326091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r>
              <a:rPr lang="nl-NL" dirty="0"/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62BDEE-5C16-544D-BF10-5ED0FAB1E64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0" r:id="rId3"/>
    <p:sldLayoutId id="2147483681" r:id="rId4"/>
    <p:sldLayoutId id="2147483684" r:id="rId5"/>
    <p:sldLayoutId id="2147483677" r:id="rId6"/>
    <p:sldLayoutId id="2147483662" r:id="rId7"/>
    <p:sldLayoutId id="2147483663" r:id="rId8"/>
    <p:sldLayoutId id="2147483686" r:id="rId9"/>
    <p:sldLayoutId id="2147483673" r:id="rId10"/>
    <p:sldLayoutId id="2147483674" r:id="rId11"/>
    <p:sldLayoutId id="2147483678" r:id="rId12"/>
    <p:sldLayoutId id="2147483688" r:id="rId13"/>
    <p:sldLayoutId id="2147483664" r:id="rId14"/>
    <p:sldLayoutId id="2147483687" r:id="rId15"/>
    <p:sldLayoutId id="2147483679" r:id="rId16"/>
    <p:sldLayoutId id="2147483685" r:id="rId17"/>
    <p:sldLayoutId id="2147483683" r:id="rId18"/>
    <p:sldLayoutId id="2147483665" r:id="rId19"/>
    <p:sldLayoutId id="2147483675" r:id="rId20"/>
    <p:sldLayoutId id="2147483676" r:id="rId21"/>
    <p:sldLayoutId id="2147483666" r:id="rId22"/>
    <p:sldLayoutId id="2147483682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Magistral Bold" panose="020B05040302040803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Email@vanadvies.nl" TargetMode="Externa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391CC8B-98A9-F650-8783-66E94C6EF6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097" r="4203"/>
          <a:stretch/>
        </p:blipFill>
        <p:spPr>
          <a:xfrm>
            <a:off x="0" y="0"/>
            <a:ext cx="5094514" cy="5143500"/>
          </a:xfr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D8BAB2C-D79D-2C92-3B23-2730B4659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2161720" y="2521607"/>
            <a:ext cx="5782235" cy="14826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E97A1B-30F4-1B14-7072-D03035CE0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8EF015-06D4-AA29-68D0-9B6C10577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EB80E92-1878-DB5D-15C9-F2E8ED8962C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632396" y="3492983"/>
            <a:ext cx="3261871" cy="671755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46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0C031643-A981-AD50-5914-67A44CC401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F79F9BC8-86CC-1F0C-5FB8-F958BF2A8626}"/>
              </a:ext>
            </a:extLst>
          </p:cNvPr>
          <p:cNvSpPr/>
          <p:nvPr/>
        </p:nvSpPr>
        <p:spPr>
          <a:xfrm>
            <a:off x="636814" y="889608"/>
            <a:ext cx="7870371" cy="783771"/>
          </a:xfrm>
          <a:prstGeom prst="roundRect">
            <a:avLst>
              <a:gd name="adj" fmla="val 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Magistral Bold" panose="020B0504030204080304" pitchFamily="34" charset="77"/>
              </a:rPr>
              <a:t>Titel</a:t>
            </a: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9E5B5F7-D9DE-C7DC-AD04-3D33BAA7E500}"/>
              </a:ext>
            </a:extLst>
          </p:cNvPr>
          <p:cNvSpPr/>
          <p:nvPr/>
        </p:nvSpPr>
        <p:spPr>
          <a:xfrm>
            <a:off x="646241" y="1780781"/>
            <a:ext cx="2465614" cy="2484643"/>
          </a:xfrm>
          <a:prstGeom prst="roundRect">
            <a:avLst>
              <a:gd name="adj" fmla="val 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t"/>
          <a:lstStyle/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50" b="1" noProof="1">
                <a:solidFill>
                  <a:schemeClr val="accent2"/>
                </a:solidFill>
                <a:latin typeface="Magistral Bold" panose="020B0504030204080304" pitchFamily="34" charset="77"/>
                <a:ea typeface="Roboto" panose="02000000000000000000" pitchFamily="2" charset="0"/>
              </a:rPr>
              <a:t>Titel</a:t>
            </a:r>
          </a:p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00" b="1" noProof="1">
                <a:solidFill>
                  <a:schemeClr val="tx1"/>
                </a:solidFill>
                <a:latin typeface="DM Sans" pitchFamily="2" charset="77"/>
                <a:ea typeface="Roboto" panose="02000000000000000000" pitchFamily="2" charset="0"/>
              </a:rPr>
              <a:t>Onderwerp:</a:t>
            </a:r>
          </a:p>
          <a:p>
            <a:pPr marL="228600" lvl="1" indent="-228600">
              <a:spcAft>
                <a:spcPts val="4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000" noProof="1">
                <a:solidFill>
                  <a:schemeClr val="tx1"/>
                </a:solidFill>
                <a:latin typeface="DM Sans" pitchFamily="2" charset="77"/>
                <a:cs typeface="Roboto Regular"/>
              </a:rPr>
              <a:t>Inhoud</a:t>
            </a:r>
          </a:p>
          <a:p>
            <a:pPr marL="0" lvl="1">
              <a:spcAft>
                <a:spcPts val="400"/>
              </a:spcAft>
              <a:buClr>
                <a:schemeClr val="tx1"/>
              </a:buClr>
              <a:buSzPct val="100000"/>
            </a:pPr>
            <a:endParaRPr lang="en-US" sz="1000" i="1" noProof="1">
              <a:solidFill>
                <a:schemeClr val="tx1"/>
              </a:solidFill>
              <a:latin typeface="DM Sans" pitchFamily="2" charset="77"/>
              <a:cs typeface="Roboto Regular" panose="020B0604020202020204" charset="0"/>
            </a:endParaRP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359C64E4-7CAB-D6AD-960C-808EC4BD8D76}"/>
              </a:ext>
            </a:extLst>
          </p:cNvPr>
          <p:cNvSpPr/>
          <p:nvPr/>
        </p:nvSpPr>
        <p:spPr>
          <a:xfrm>
            <a:off x="3346086" y="1780781"/>
            <a:ext cx="2465614" cy="2484643"/>
          </a:xfrm>
          <a:prstGeom prst="roundRect">
            <a:avLst>
              <a:gd name="adj" fmla="val 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t"/>
          <a:lstStyle/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50" b="1" noProof="1">
                <a:solidFill>
                  <a:schemeClr val="accent2"/>
                </a:solidFill>
                <a:latin typeface="Magistral Bold" panose="020B0504030204080304" pitchFamily="34" charset="77"/>
                <a:ea typeface="Roboto" panose="02000000000000000000" pitchFamily="2" charset="0"/>
              </a:rPr>
              <a:t>Titel</a:t>
            </a:r>
          </a:p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00" b="1" noProof="1">
                <a:solidFill>
                  <a:schemeClr val="tx1"/>
                </a:solidFill>
                <a:latin typeface="DM Sans" pitchFamily="2" charset="77"/>
                <a:ea typeface="Roboto" panose="02000000000000000000" pitchFamily="2" charset="0"/>
              </a:rPr>
              <a:t>Onderwerp:</a:t>
            </a:r>
          </a:p>
          <a:p>
            <a:pPr marL="228600" lvl="1" indent="-228600">
              <a:spcAft>
                <a:spcPts val="4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000" noProof="1">
                <a:solidFill>
                  <a:schemeClr val="tx1"/>
                </a:solidFill>
                <a:latin typeface="DM Sans" pitchFamily="2" charset="77"/>
                <a:cs typeface="Roboto Regular"/>
              </a:rPr>
              <a:t>Inhoud</a:t>
            </a:r>
          </a:p>
          <a:p>
            <a:pPr marL="0" lvl="1">
              <a:spcAft>
                <a:spcPts val="400"/>
              </a:spcAft>
              <a:buClr>
                <a:schemeClr val="tx1"/>
              </a:buClr>
              <a:buSzPct val="100000"/>
            </a:pPr>
            <a:endParaRPr lang="en-US" sz="1000" i="1" noProof="1">
              <a:solidFill>
                <a:schemeClr val="tx1"/>
              </a:solidFill>
              <a:latin typeface="DM Sans" pitchFamily="2" charset="77"/>
              <a:cs typeface="Roboto Regular" panose="020B0604020202020204" charset="0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A8E8C568-0EAB-7497-9A23-C1AAAF493426}"/>
              </a:ext>
            </a:extLst>
          </p:cNvPr>
          <p:cNvSpPr/>
          <p:nvPr/>
        </p:nvSpPr>
        <p:spPr>
          <a:xfrm>
            <a:off x="6045931" y="1780781"/>
            <a:ext cx="2465614" cy="2484643"/>
          </a:xfrm>
          <a:prstGeom prst="roundRect">
            <a:avLst>
              <a:gd name="adj" fmla="val 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t"/>
          <a:lstStyle/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50" b="1" noProof="1">
                <a:solidFill>
                  <a:schemeClr val="accent2"/>
                </a:solidFill>
                <a:latin typeface="Magistral Bold" panose="020B0504030204080304" pitchFamily="34" charset="77"/>
                <a:ea typeface="Roboto" panose="02000000000000000000" pitchFamily="2" charset="0"/>
              </a:rPr>
              <a:t>Titel</a:t>
            </a:r>
          </a:p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00" b="1" noProof="1">
                <a:solidFill>
                  <a:schemeClr val="tx1"/>
                </a:solidFill>
                <a:latin typeface="DM Sans" pitchFamily="2" charset="77"/>
                <a:ea typeface="Roboto" panose="02000000000000000000" pitchFamily="2" charset="0"/>
              </a:rPr>
              <a:t>Onderwerp:</a:t>
            </a:r>
          </a:p>
          <a:p>
            <a:pPr marL="228600" lvl="1" indent="-228600">
              <a:spcAft>
                <a:spcPts val="4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000" noProof="1">
                <a:solidFill>
                  <a:schemeClr val="tx1"/>
                </a:solidFill>
                <a:latin typeface="DM Sans" pitchFamily="2" charset="77"/>
                <a:cs typeface="Roboto Regular"/>
              </a:rPr>
              <a:t>Inhoud</a:t>
            </a:r>
          </a:p>
          <a:p>
            <a:pPr marL="0" lvl="1">
              <a:spcAft>
                <a:spcPts val="400"/>
              </a:spcAft>
              <a:buClr>
                <a:schemeClr val="tx1"/>
              </a:buClr>
              <a:buSzPct val="100000"/>
            </a:pPr>
            <a:endParaRPr lang="en-US" sz="1000" i="1" noProof="1">
              <a:solidFill>
                <a:schemeClr val="tx1"/>
              </a:solidFill>
              <a:latin typeface="DM Sans" pitchFamily="2" charset="77"/>
              <a:cs typeface="Roboto Regular" panose="020B060402020202020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D8422C-2D95-9421-20E3-683E1620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1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D883AEB-2F08-FBFE-2572-739401FD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B2E2E7E-C8F2-AC29-D927-872656D7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959F7-3BCA-ECCB-07A7-D80594CB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484334-A1E5-4C9E-492B-F8E733F488E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BF780E-2DEE-BCFA-9C95-11E2CD0ABC5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40FA560-0DC3-C4F0-A8F0-2ABAA0938C9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269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3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0576A-1009-92FE-184F-7BB93F48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87EA25-6DAF-D573-1CAC-6BA542DA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60000" flipH="1" flipV="1">
            <a:off x="-62242" y="1149318"/>
            <a:ext cx="9258288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25F4BAD3-DBE5-99A8-7A12-E1EAF07A4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454217-859F-2FED-6A72-702C7A93DD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463041-12D1-5DE1-1941-4B1218EDB23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5C9B71-8011-8DB0-965A-9CB580A81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18"/>
          <a:stretch/>
        </p:blipFill>
        <p:spPr>
          <a:xfrm rot="11493670">
            <a:off x="-425705" y="2834967"/>
            <a:ext cx="4835261" cy="26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6DDDD-4BF5-F95F-30CA-FE23B05F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E5AA65C-0BFD-41D5-4F23-AD154FFD67EA}"/>
              </a:ext>
            </a:extLst>
          </p:cNvPr>
          <p:cNvSpPr/>
          <p:nvPr/>
        </p:nvSpPr>
        <p:spPr>
          <a:xfrm>
            <a:off x="307361" y="1459817"/>
            <a:ext cx="5186922" cy="3392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7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8A3C5B2-6510-531C-44C3-3662540EA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4DB4836-C0FE-73C0-F34C-16C8D9C395B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7808" b="7808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4581738-D59E-613A-8269-C63AEAD3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175" y="1878509"/>
            <a:ext cx="5424366" cy="525734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677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A0F686DD-A06D-AA96-ABBA-5E1337B7F2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929" r="8929"/>
          <a:stretch/>
        </p:blipFill>
        <p:spPr>
          <a:xfrm>
            <a:off x="4049486" y="0"/>
            <a:ext cx="5094514" cy="4662955"/>
          </a:xfr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76D4A7F-6CC5-9578-25D7-855CC11C8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8A321A29-95C5-E2F0-32AD-58681A02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8893CF4A-94B9-EB72-CAFB-DBDC6D2D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C7E8833-DFA0-81D9-0435-5E529630A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-114300" y="4458682"/>
            <a:ext cx="9258299" cy="2373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BC314C9-1AE0-6886-95B9-81230FC5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5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822F479-DA48-73D9-07FB-D6A11511CE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034783-4EBC-819E-2090-93288BFC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645" y="2114990"/>
            <a:ext cx="5424366" cy="344430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4A98B5-FE17-CC2F-E321-FC5DAAFD0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8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natuur, regen&#10;&#10;Automatisch gegenereerde beschrijving">
            <a:extLst>
              <a:ext uri="{FF2B5EF4-FFF2-40B4-BE49-F238E27FC236}">
                <a16:creationId xmlns:a16="http://schemas.microsoft.com/office/drawing/2014/main" id="{148D3B5F-A42F-D3AE-E613-2D678BBD3F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859" r="1285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EEC3151-BEAB-3956-6E15-168C02648D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50BB150E-9894-2E45-5DC0-0FEB42646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05D79F-2B56-652C-3302-4D5A44CD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1180880" y="2589427"/>
            <a:ext cx="5782235" cy="1482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8CF3CF-3BB7-5A58-3D9D-51E595BB8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7C60C0F-F44D-71E8-5D2C-4886252F55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4460A-EF8A-49CB-6A75-F93F99E1C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C50B0A9-6FC8-2F70-8257-E6333052E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F3F481F-6669-8888-300B-BBC8DCDC1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B89F3FA-7FF1-BABD-3AF5-27E29DB0CA13}"/>
              </a:ext>
            </a:extLst>
          </p:cNvPr>
          <p:cNvSpPr txBox="1"/>
          <p:nvPr/>
        </p:nvSpPr>
        <p:spPr>
          <a:xfrm>
            <a:off x="2892859" y="3196632"/>
            <a:ext cx="2585773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nl-NL" sz="1200" b="1" dirty="0">
                <a:latin typeface="DM Sans" pitchFamily="2" charset="77"/>
                <a:ea typeface="Roboto Slab"/>
                <a:cs typeface="Roboto Slab"/>
                <a:sym typeface="Roboto Slab"/>
              </a:rPr>
              <a:t>Naam</a:t>
            </a:r>
            <a:endParaRPr lang="nl-NL" sz="1200" b="1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r>
              <a:rPr lang="nl-NL" sz="1200" dirty="0">
                <a:latin typeface="DM Sans" pitchFamily="2" charset="77"/>
                <a:ea typeface="Roboto Slab"/>
                <a:cs typeface="Roboto Slab"/>
                <a:sym typeface="Roboto Slab"/>
              </a:rPr>
              <a:t>Functie</a:t>
            </a:r>
            <a:endParaRPr lang="nl-NL" sz="1200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endParaRPr lang="nl-NL" sz="1200" dirty="0">
              <a:latin typeface="DM Sans" pitchFamily="2" charset="77"/>
              <a:ea typeface="Roboto Slab"/>
              <a:cs typeface="Roboto Slab"/>
              <a:sym typeface="Roboto Slab"/>
            </a:endParaRPr>
          </a:p>
          <a:p>
            <a:pPr>
              <a:lnSpc>
                <a:spcPct val="140000"/>
              </a:lnSpc>
            </a:pPr>
            <a:r>
              <a:rPr lang="nl-NL" sz="1200" u="sng" dirty="0">
                <a:solidFill>
                  <a:schemeClr val="accent3"/>
                </a:solidFill>
                <a:latin typeface="DM Sans" pitchFamily="2" charset="77"/>
                <a:ea typeface="Roboto Slab"/>
                <a:cs typeface="Roboto Slab"/>
                <a:sym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Email@email.nl</a:t>
            </a:r>
            <a:endParaRPr lang="nl-NL" sz="1200" u="sng" dirty="0">
              <a:solidFill>
                <a:schemeClr val="accent3"/>
              </a:solidFill>
              <a:latin typeface="DM Sans" pitchFamily="2" charset="77"/>
              <a:ea typeface="Roboto Slab"/>
              <a:cs typeface="Roboto Slab"/>
              <a:sym typeface="Roboto Slab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6B1F444-1B7A-342F-147C-2B74DF175A01}"/>
              </a:ext>
            </a:extLst>
          </p:cNvPr>
          <p:cNvSpPr txBox="1"/>
          <p:nvPr/>
        </p:nvSpPr>
        <p:spPr>
          <a:xfrm>
            <a:off x="6077493" y="3196632"/>
            <a:ext cx="2585773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nl-NL" sz="1200" b="1" dirty="0">
                <a:latin typeface="DM Sans" pitchFamily="2" charset="77"/>
                <a:ea typeface="Roboto Slab"/>
                <a:cs typeface="Roboto Slab"/>
                <a:sym typeface="Roboto Slab"/>
              </a:rPr>
              <a:t>Naam</a:t>
            </a:r>
            <a:endParaRPr lang="nl-NL" sz="1200" b="1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r>
              <a:rPr lang="nl-NL" sz="1200" dirty="0">
                <a:latin typeface="DM Sans" pitchFamily="2" charset="77"/>
                <a:ea typeface="Roboto Slab"/>
                <a:cs typeface="Roboto Slab"/>
                <a:sym typeface="Roboto Slab"/>
              </a:rPr>
              <a:t>Functie</a:t>
            </a:r>
            <a:endParaRPr lang="nl-NL" sz="1200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endParaRPr lang="nl-NL" sz="1200" dirty="0">
              <a:latin typeface="DM Sans" pitchFamily="2" charset="77"/>
              <a:ea typeface="Roboto Slab"/>
              <a:cs typeface="Roboto Slab"/>
              <a:sym typeface="Roboto Slab"/>
            </a:endParaRPr>
          </a:p>
          <a:p>
            <a:pPr>
              <a:lnSpc>
                <a:spcPct val="140000"/>
              </a:lnSpc>
            </a:pPr>
            <a:r>
              <a:rPr lang="nl-NL" sz="1200" u="sng" dirty="0">
                <a:solidFill>
                  <a:schemeClr val="accent3"/>
                </a:solidFill>
                <a:latin typeface="DM Sans" pitchFamily="2" charset="77"/>
                <a:ea typeface="Roboto Slab"/>
                <a:cs typeface="Roboto Slab"/>
                <a:sym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Email@email.nl</a:t>
            </a:r>
            <a:endParaRPr lang="nl-NL" sz="1200" u="sng" dirty="0">
              <a:solidFill>
                <a:schemeClr val="accent3"/>
              </a:solidFill>
              <a:latin typeface="DM Sans" pitchFamily="2" charset="77"/>
              <a:ea typeface="Roboto Slab"/>
              <a:cs typeface="Roboto Slab"/>
              <a:sym typeface="Roboto Slab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6B1652-9F7D-EBF5-FB7D-527C1A963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99" y="4432240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DD25862-8C35-7DEF-7A06-0975BDDE773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4466" r="29834"/>
          <a:stretch/>
        </p:blipFill>
        <p:spPr>
          <a:xfrm>
            <a:off x="4049486" y="0"/>
            <a:ext cx="5094514" cy="514350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7EDCB71-BC21-2F0B-4941-4213A07C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1113765" y="2596861"/>
            <a:ext cx="5782235" cy="14826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D6B77FB-9F99-7110-08DB-ADE20EBFCE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3E3D1BAB-F600-99A9-7FEE-A2F56F157A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0C2526-C197-AB21-4244-43ADA16AC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B89628-4C89-30F0-CE1F-477149FCD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04B22D7E-D0D8-6945-3271-1C310F686D01}"/>
              </a:ext>
            </a:extLst>
          </p:cNvPr>
          <p:cNvSpPr/>
          <p:nvPr/>
        </p:nvSpPr>
        <p:spPr>
          <a:xfrm flipH="1">
            <a:off x="4887311" y="0"/>
            <a:ext cx="428523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D869939-03A9-ECC6-79F1-950FFC275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 flipV="1">
            <a:off x="1958387" y="2661568"/>
            <a:ext cx="5782218" cy="1482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0227-AA22-AFDA-EA14-CD45CB4BA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F48BA560-ADA4-D4C9-860A-5F0D4781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1B50DCA-990F-A347-AFE6-3FDD2469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7CE0C34-4D09-B602-1766-5B954CDF7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AEFEFCC3-A1D3-8964-E525-C8D5A562EE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inhoud 26">
            <a:extLst>
              <a:ext uri="{FF2B5EF4-FFF2-40B4-BE49-F238E27FC236}">
                <a16:creationId xmlns:a16="http://schemas.microsoft.com/office/drawing/2014/main" id="{3BCA5858-C896-B8F7-8FD1-0E0711161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572FF6-3F31-EB58-9798-2AECB80613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111875" y="4767263"/>
            <a:ext cx="3032125" cy="274637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Titel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presentatie</a:t>
            </a:r>
            <a:r>
              <a:rPr lang="en-GB" dirty="0">
                <a:solidFill>
                  <a:schemeClr val="bg1"/>
                </a:solidFill>
              </a:rPr>
              <a:t> | datum | </a:t>
            </a:r>
            <a:fld id="{E0161779-6291-0547-A274-18B32307C307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D811050-95D4-16D3-7826-E73A69D14912}"/>
              </a:ext>
            </a:extLst>
          </p:cNvPr>
          <p:cNvSpPr txBox="1"/>
          <p:nvPr/>
        </p:nvSpPr>
        <p:spPr>
          <a:xfrm>
            <a:off x="307360" y="4738861"/>
            <a:ext cx="3166694" cy="176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857750" algn="l"/>
              </a:tabLst>
              <a:defRPr/>
            </a:pPr>
            <a:r>
              <a:rPr kumimoji="1" lang="en-US" sz="600" dirty="0">
                <a:latin typeface="DM Sans" pitchFamily="2" charset="77"/>
                <a:cs typeface="Calibri"/>
                <a:sym typeface="+mn-lt"/>
              </a:rPr>
              <a:t>* </a:t>
            </a:r>
            <a:r>
              <a:rPr kumimoji="1" lang="en-US" sz="600" dirty="0" err="1">
                <a:latin typeface="DM Sans" pitchFamily="2" charset="77"/>
                <a:cs typeface="Calibri"/>
                <a:sym typeface="+mn-lt"/>
              </a:rPr>
              <a:t>voetnoot</a:t>
            </a:r>
            <a:endParaRPr kumimoji="1" lang="en-US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pitchFamily="2" charset="77"/>
              <a:cs typeface="Calibri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15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1B2B5-9A4D-3CEA-4532-BC318D80F5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Titel</a:t>
            </a: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23E55D-731E-9BD0-1543-C928C2B8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36593C8-9E84-B2E3-318A-D845E19F67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111875" y="4767263"/>
            <a:ext cx="3032125" cy="274637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129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D25EFAB9-C6D2-D9AB-DDEA-3C21360C4EFE}"/>
              </a:ext>
            </a:extLst>
          </p:cNvPr>
          <p:cNvSpPr/>
          <p:nvPr/>
        </p:nvSpPr>
        <p:spPr>
          <a:xfrm flipV="1">
            <a:off x="-6350" y="-1"/>
            <a:ext cx="9144000" cy="12680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Tijdelijke aanduiding voor afbeelding 10" descr="Afbeelding met natuur, dauwdruppel, vervagen&#10;&#10;Automatisch gegenereerde beschrijving">
            <a:extLst>
              <a:ext uri="{FF2B5EF4-FFF2-40B4-BE49-F238E27FC236}">
                <a16:creationId xmlns:a16="http://schemas.microsoft.com/office/drawing/2014/main" id="{19CFE41A-C29A-A430-C3D4-199EE5B66E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8194" b="18194"/>
          <a:stretch>
            <a:fillRect/>
          </a:stretch>
        </p:blipFill>
        <p:spPr>
          <a:xfrm>
            <a:off x="0" y="1268413"/>
            <a:ext cx="9137650" cy="3875087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240C5BA2-CA5A-65D7-54DB-F3041622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2031B8-4521-5359-23DA-BBEDD2E1B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6DFDD7-A993-3FEB-82AD-C7239FCC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60000" flipH="1" flipV="1">
            <a:off x="-62242" y="1149318"/>
            <a:ext cx="9258288" cy="23739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E4E5D9-EEEB-F9BB-93E7-D40EA2E0D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7300"/>
            <a:ext cx="2143600" cy="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12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7EB2E-9136-7F7C-6E13-81125844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8061DA-66AE-CFC7-77B9-F5C51100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FC63D1-0F8F-0937-FD53-F0E7A53D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114300" y="4458682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07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E5270-93AB-F1FE-467E-6BA3B000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EC9B28-4494-F505-E214-E387AAF99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C1AA8C-923C-1BB9-8528-6163298C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114300" y="4458682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82C934D-15CC-C64E-2DF1-CD9FBBDA5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Groenvermogen">
      <a:dk1>
        <a:srgbClr val="002C3B"/>
      </a:dk1>
      <a:lt1>
        <a:srgbClr val="FFFFFF"/>
      </a:lt1>
      <a:dk2>
        <a:srgbClr val="015964"/>
      </a:dk2>
      <a:lt2>
        <a:srgbClr val="E7E6E6"/>
      </a:lt2>
      <a:accent1>
        <a:srgbClr val="002C3B"/>
      </a:accent1>
      <a:accent2>
        <a:srgbClr val="00D1B1"/>
      </a:accent2>
      <a:accent3>
        <a:srgbClr val="FF4F0C"/>
      </a:accent3>
      <a:accent4>
        <a:srgbClr val="C4D6D8"/>
      </a:accent4>
      <a:accent5>
        <a:srgbClr val="88EDDF"/>
      </a:accent5>
      <a:accent6>
        <a:srgbClr val="FF9675"/>
      </a:accent6>
      <a:hlink>
        <a:srgbClr val="00D1B1"/>
      </a:hlink>
      <a:folHlink>
        <a:srgbClr val="002C3B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VNL_Presentatie_basistemplate_EN" id="{4674ABA3-8861-2942-BDC1-3D3E83F1C5D4}" vid="{3707A78C-5A80-054E-BCE0-165BBD4699D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E0895B76A184493373685E315F09D" ma:contentTypeVersion="15" ma:contentTypeDescription="Een nieuw document maken." ma:contentTypeScope="" ma:versionID="bf78b5874ac2d62626c33409f75f9ff8">
  <xsd:schema xmlns:xsd="http://www.w3.org/2001/XMLSchema" xmlns:xs="http://www.w3.org/2001/XMLSchema" xmlns:p="http://schemas.microsoft.com/office/2006/metadata/properties" xmlns:ns2="c40fb1da-4243-432c-9843-a8712be88201" xmlns:ns3="82de89fe-0311-401b-8ad9-f1fdda73d3f0" targetNamespace="http://schemas.microsoft.com/office/2006/metadata/properties" ma:root="true" ma:fieldsID="f4edd55e99d32f5db0209e89718f9f40" ns2:_="" ns3:_="">
    <xsd:import namespace="c40fb1da-4243-432c-9843-a8712be88201"/>
    <xsd:import namespace="82de89fe-0311-401b-8ad9-f1fdda73d3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fb1da-4243-432c-9843-a8712be88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0f6a76fb-af16-4806-9857-49f59c6e71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e89fe-0311-401b-8ad9-f1fdda73d3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0c7ab90-21ae-4ec1-8a1c-a7eb1472de7f}" ma:internalName="TaxCatchAll" ma:showField="CatchAllData" ma:web="82de89fe-0311-401b-8ad9-f1fdda73d3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B2315-94C2-4591-A801-D5814244818C}"/>
</file>

<file path=customXml/itemProps2.xml><?xml version="1.0" encoding="utf-8"?>
<ds:datastoreItem xmlns:ds="http://schemas.openxmlformats.org/officeDocument/2006/customXml" ds:itemID="{A69697AE-E311-462A-A456-902B21C8325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</TotalTime>
  <Words>78</Words>
  <Application>Microsoft Macintosh PowerPoint</Application>
  <PresentationFormat>Diavoorstelling (16:9)</PresentationFormat>
  <Paragraphs>28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DM Sans</vt:lpstr>
      <vt:lpstr>Magistral Bold</vt:lpstr>
      <vt:lpstr>Magistral Book</vt:lpstr>
      <vt:lpstr>Kantoorthema</vt:lpstr>
      <vt:lpstr>PowerPoint-presentatie</vt:lpstr>
      <vt:lpstr>PowerPoint-presentatie</vt:lpstr>
      <vt:lpstr>PowerPoint-presentatie</vt:lpstr>
      <vt:lpstr>PowerPoint-presentatie</vt:lpstr>
      <vt:lpstr>Titel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Workpackage 2 Transport &amp; storage of Hydrogen</dc:title>
  <dc:creator>Anouk Dijkstra</dc:creator>
  <cp:lastModifiedBy>Studio effectgroep</cp:lastModifiedBy>
  <cp:revision>18</cp:revision>
  <dcterms:created xsi:type="dcterms:W3CDTF">2023-02-28T12:23:46Z</dcterms:created>
  <dcterms:modified xsi:type="dcterms:W3CDTF">2023-12-12T13:55:33Z</dcterms:modified>
</cp:coreProperties>
</file>