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8.xml" ContentType="application/vnd.openxmlformats-officedocument.themeOverride+xml"/>
  <Override PartName="/ppt/theme/themeOverride7.xml" ContentType="application/vnd.openxmlformats-officedocument.themeOverride+xml"/>
  <Override PartName="/ppt/theme/themeOverride6.xml" ContentType="application/vnd.openxmlformats-officedocument.themeOverride+xml"/>
  <Override PartName="/ppt/theme/themeOverride5.xml" ContentType="application/vnd.openxmlformats-officedocument.themeOverride+xml"/>
  <Override PartName="/ppt/theme/themeOverride4.xml" ContentType="application/vnd.openxmlformats-officedocument.themeOverride+xml"/>
  <Override PartName="/ppt/theme/theme1.xml" ContentType="application/vnd.openxmlformats-officedocument.theme+xml"/>
  <Override PartName="/ppt/theme/themeOverride3.xml" ContentType="application/vnd.openxmlformats-officedocument.themeOverr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Override9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69" r:id="rId2"/>
    <p:sldId id="368" r:id="rId3"/>
    <p:sldId id="366" r:id="rId4"/>
    <p:sldId id="374" r:id="rId5"/>
    <p:sldId id="375" r:id="rId6"/>
    <p:sldId id="367" r:id="rId7"/>
    <p:sldId id="371" r:id="rId8"/>
    <p:sldId id="370" r:id="rId9"/>
    <p:sldId id="364" r:id="rId10"/>
    <p:sldId id="363" r:id="rId11"/>
    <p:sldId id="372" r:id="rId12"/>
    <p:sldId id="373" r:id="rId13"/>
    <p:sldId id="359" r:id="rId14"/>
  </p:sldIdLst>
  <p:sldSz cx="15238413" cy="7962900"/>
  <p:notesSz cx="6858000" cy="9144000"/>
  <p:defaultTextStyle>
    <a:defPPr>
      <a:defRPr lang="en-US"/>
    </a:defPPr>
    <a:lvl1pPr marL="0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1pPr>
    <a:lvl2pPr marL="639897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2pPr>
    <a:lvl3pPr marL="1279794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3pPr>
    <a:lvl4pPr marL="1919691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4pPr>
    <a:lvl5pPr marL="2559588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5pPr>
    <a:lvl6pPr marL="3199486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6pPr>
    <a:lvl7pPr marL="3839383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7pPr>
    <a:lvl8pPr marL="4479280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8pPr>
    <a:lvl9pPr marL="5119177" algn="l" defTabSz="1279794" rtl="0" eaLnBrk="1" latinLnBrk="0" hangingPunct="1">
      <a:defRPr sz="25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DB2"/>
    <a:srgbClr val="00303D"/>
    <a:srgbClr val="012F29"/>
    <a:srgbClr val="FF501A"/>
    <a:srgbClr val="234C22"/>
    <a:srgbClr val="FAFAE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5" autoAdjust="0"/>
    <p:restoredTop sz="86395" autoAdjust="0"/>
  </p:normalViewPr>
  <p:slideViewPr>
    <p:cSldViewPr snapToGrid="0">
      <p:cViewPr>
        <p:scale>
          <a:sx n="85" d="100"/>
          <a:sy n="85" d="100"/>
        </p:scale>
        <p:origin x="456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notesViewPr>
    <p:cSldViewPr snapToGrid="0">
      <p:cViewPr varScale="1">
        <p:scale>
          <a:sx n="85" d="100"/>
          <a:sy n="85" d="100"/>
        </p:scale>
        <p:origin x="29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E4A3A0-372F-4D6A-8E33-293A5026F5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BBDC1-1E37-449E-866A-1B288973F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9879B-4254-4D4E-A1C1-195E4C289AA0}" type="datetimeFigureOut">
              <a:rPr lang="nl-NL" smtClean="0"/>
              <a:t>09-03-2023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AEE31-E22C-4D52-9955-D18CEAE200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C56C6-0548-48BC-B7BC-756F8E617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9F1C-BFF3-42ED-965C-A72A370C23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748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F3656-C50B-46DD-AF8E-F04B047C0F5E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143000"/>
            <a:ext cx="5905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97722-A96B-4B12-B586-9EB8C8BCB03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88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39897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79794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19691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59588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199486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39383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79280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19177" algn="l" defTabSz="1279794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7722-A96B-4B12-B586-9EB8C8BCB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0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7722-A96B-4B12-B586-9EB8C8BCB0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0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 / vast 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74728-F6EB-4AD3-88E3-70B63D3E7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5328335" cy="7962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E7F35B-A756-42CA-983C-DC5E0E2B47CD}"/>
              </a:ext>
            </a:extLst>
          </p:cNvPr>
          <p:cNvSpPr/>
          <p:nvPr userDrawn="1"/>
        </p:nvSpPr>
        <p:spPr>
          <a:xfrm>
            <a:off x="2761964" y="0"/>
            <a:ext cx="12566374" cy="7962900"/>
          </a:xfrm>
          <a:prstGeom prst="rect">
            <a:avLst/>
          </a:prstGeom>
          <a:gradFill>
            <a:gsLst>
              <a:gs pos="21000">
                <a:srgbClr val="FBFEFD">
                  <a:alpha val="4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 b="1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5A6C8C-D2C6-4B65-9ACB-62F9D85E1BDD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034723" y="6211097"/>
            <a:ext cx="7227481" cy="383503"/>
          </a:xfrm>
        </p:spPr>
        <p:txBody>
          <a:bodyPr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2874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7F4B3-99B8-422F-8F23-C2A0B3864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0"/>
          <a:stretch/>
        </p:blipFill>
        <p:spPr>
          <a:xfrm>
            <a:off x="7034721" y="466272"/>
            <a:ext cx="8293614" cy="3767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310132-D44D-44D7-98DF-1ECD606ED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1" y="1490739"/>
            <a:ext cx="5492751" cy="10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/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01C880D-A8C6-4AF8-BA2D-F9E3A418A1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680" y="1881000"/>
            <a:ext cx="6464215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2834C5-10B4-45A0-96A3-D035057C95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72680" y="2558161"/>
            <a:ext cx="6464215" cy="3991930"/>
          </a:xfr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BEF4-1F6E-4C18-B878-4390EB3E4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07" y="423951"/>
            <a:ext cx="13438600" cy="2909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F62969E-0422-4D14-8917-0C3B36CF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8D0DA75-ECF3-4692-90B2-D4DFBFDC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8F758D-4DF3-43E5-BB7F-242331100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6E5486D-48D3-4597-BE21-2EE9FD8FE75B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30DC438B-3B11-4408-95EB-854DC629A0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907" y="1881000"/>
            <a:ext cx="6464213" cy="4695292"/>
          </a:xfrm>
          <a:prstGeom prst="roundRect">
            <a:avLst>
              <a:gd name="adj" fmla="val 52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 anchor="t" anchorCtr="0">
            <a:noAutofit/>
          </a:bodyPr>
          <a:lstStyle>
            <a:lvl1pPr algn="ctr">
              <a:defRPr lang="nl-NL" sz="914" dirty="0"/>
            </a:lvl1pPr>
          </a:lstStyle>
          <a:p>
            <a:pPr lvl="0" algn="ctr"/>
            <a:r>
              <a:rPr lang="en-US" dirty="0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5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/ tekst wi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3F6261-B8E5-413D-AED1-D7F9203AD33B}"/>
              </a:ext>
            </a:extLst>
          </p:cNvPr>
          <p:cNvSpPr/>
          <p:nvPr userDrawn="1"/>
        </p:nvSpPr>
        <p:spPr>
          <a:xfrm>
            <a:off x="7619207" y="0"/>
            <a:ext cx="7619207" cy="7962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 b="1" dirty="0" err="1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A4DC95-36CC-4357-84E5-809CC5DF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82" y="2011680"/>
            <a:ext cx="5859180" cy="4695292"/>
          </a:xfrm>
        </p:spPr>
        <p:txBody>
          <a:bodyPr/>
          <a:lstStyle>
            <a:lvl1pPr>
              <a:defRPr sz="1176">
                <a:solidFill>
                  <a:schemeClr val="bg1"/>
                </a:solidFill>
              </a:defRPr>
            </a:lvl1pPr>
            <a:lvl2pPr>
              <a:defRPr sz="1045">
                <a:solidFill>
                  <a:schemeClr val="bg1"/>
                </a:solidFill>
              </a:defRPr>
            </a:lvl2pPr>
            <a:lvl3pPr>
              <a:defRPr sz="914">
                <a:solidFill>
                  <a:schemeClr val="bg1"/>
                </a:solidFill>
              </a:defRPr>
            </a:lvl3pPr>
            <a:lvl4pPr>
              <a:defRPr sz="914">
                <a:solidFill>
                  <a:schemeClr val="bg1"/>
                </a:solidFill>
              </a:defRPr>
            </a:lvl4pPr>
            <a:lvl5pPr>
              <a:defRPr sz="91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DDCBD-C205-4791-B320-43DE36542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80" y="567834"/>
            <a:ext cx="5859178" cy="29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1AB74DC-449F-457D-8484-90404C3B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0940"/>
            <a:ext cx="715570" cy="214418"/>
          </a:xfrm>
        </p:spPr>
        <p:txBody>
          <a:bodyPr>
            <a:noAutofit/>
          </a:bodyPr>
          <a:lstStyle>
            <a:lvl1pPr>
              <a:defRPr sz="653">
                <a:solidFill>
                  <a:schemeClr val="bg1"/>
                </a:solidFill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FCEE3A4-6238-4E3C-B42C-A864CFB56F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024" y="567832"/>
            <a:ext cx="6074367" cy="4695292"/>
          </a:xfrm>
          <a:prstGeom prst="roundRect">
            <a:avLst>
              <a:gd name="adj" fmla="val 52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 anchor="t" anchorCtr="0">
            <a:noAutofit/>
          </a:bodyPr>
          <a:lstStyle>
            <a:lvl1pPr>
              <a:defRPr lang="nl-NL" sz="914" dirty="0"/>
            </a:lvl1pPr>
          </a:lstStyle>
          <a:p>
            <a:pPr lvl="0" algn="ctr"/>
            <a:r>
              <a:rPr lang="en-US" dirty="0"/>
              <a:t>Click icon to add picture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95F921-109C-4D0C-A146-3FC16B755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91" b="21935"/>
          <a:stretch/>
        </p:blipFill>
        <p:spPr>
          <a:xfrm flipH="1">
            <a:off x="-6" y="5696467"/>
            <a:ext cx="2345919" cy="1458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EAA60D-128D-4136-83B6-037961C3C4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EF7216-BD00-47D3-A489-1393417EDA54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/ tekst wit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82D89-E060-44C7-BC5E-AE514149302E}"/>
              </a:ext>
            </a:extLst>
          </p:cNvPr>
          <p:cNvSpPr/>
          <p:nvPr userDrawn="1"/>
        </p:nvSpPr>
        <p:spPr>
          <a:xfrm>
            <a:off x="1" y="0"/>
            <a:ext cx="7619207" cy="7962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 b="1" dirty="0" err="1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A4DC95-36CC-4357-84E5-809CC5DF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402" y="2011680"/>
            <a:ext cx="5724391" cy="4695292"/>
          </a:xfrm>
        </p:spPr>
        <p:txBody>
          <a:bodyPr/>
          <a:lstStyle>
            <a:lvl1pPr>
              <a:defRPr sz="1176">
                <a:solidFill>
                  <a:schemeClr val="bg1"/>
                </a:solidFill>
              </a:defRPr>
            </a:lvl1pPr>
            <a:lvl2pPr>
              <a:defRPr sz="1045">
                <a:solidFill>
                  <a:schemeClr val="bg1"/>
                </a:solidFill>
              </a:defRPr>
            </a:lvl2pPr>
            <a:lvl3pPr>
              <a:defRPr sz="914">
                <a:solidFill>
                  <a:schemeClr val="bg1"/>
                </a:solidFill>
              </a:defRPr>
            </a:lvl3pPr>
            <a:lvl4pPr>
              <a:defRPr sz="914">
                <a:solidFill>
                  <a:schemeClr val="bg1"/>
                </a:solidFill>
              </a:defRPr>
            </a:lvl4pPr>
            <a:lvl5pPr>
              <a:defRPr sz="91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DDCBD-C205-4791-B320-43DE36542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02" y="567834"/>
            <a:ext cx="5724391" cy="29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8A0F33-1035-4C46-A154-C2329494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0940"/>
            <a:ext cx="715570" cy="214418"/>
          </a:xfrm>
        </p:spPr>
        <p:txBody>
          <a:bodyPr>
            <a:noAutofit/>
          </a:bodyPr>
          <a:lstStyle>
            <a:lvl1pPr>
              <a:defRPr sz="653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AE51C4-A132-46E9-98B1-D4C7CA2A4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91" b="21935"/>
          <a:stretch/>
        </p:blipFill>
        <p:spPr>
          <a:xfrm>
            <a:off x="12892494" y="5696467"/>
            <a:ext cx="2345919" cy="145886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D17104E-3742-4756-9315-E4C87ABBD8B4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67AB94-D098-4BCE-B27F-E0364FBD6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41" y="7390327"/>
            <a:ext cx="1722043" cy="339586"/>
          </a:xfrm>
          <a:prstGeom prst="rect">
            <a:avLst/>
          </a:prstGeom>
        </p:spPr>
      </p:pic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C3A2ACB-BBE8-4093-8351-344849243C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1627" y="567832"/>
            <a:ext cx="6074367" cy="4695292"/>
          </a:xfrm>
          <a:prstGeom prst="roundRect">
            <a:avLst>
              <a:gd name="adj" fmla="val 52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 anchor="t" anchorCtr="0">
            <a:noAutofit/>
          </a:bodyPr>
          <a:lstStyle>
            <a:lvl1pPr>
              <a:defRPr lang="nl-NL" sz="914" dirty="0"/>
            </a:lvl1pPr>
          </a:lstStyle>
          <a:p>
            <a:pPr lvl="0" algn="ctr"/>
            <a:r>
              <a:rPr lang="en-US" dirty="0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45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teks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0A079-3EF3-4B43-9101-22E920BDF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682" y="1881001"/>
            <a:ext cx="6465829" cy="464386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4ED854C-55A9-4B25-AFD5-DE0C488A2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908" y="1881000"/>
            <a:ext cx="6465826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B741783-C2E9-4530-A001-BB17A930F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9908" y="2558161"/>
            <a:ext cx="6465826" cy="3966705"/>
          </a:xfr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BEF4-1F6E-4C18-B878-4390EB3E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415C48D-F573-4DE6-A051-CFA3D670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73E8EEA-95F1-45A0-913A-6B894623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A2469B-5BA4-4C65-A8A3-F5951A1D9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D171A45-1C54-4A8B-8D88-BC464C350F00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4ED854C-55A9-4B25-AFD5-DE0C488A2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682" y="1881000"/>
            <a:ext cx="6465829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B741783-C2E9-4530-A001-BB17A930F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2682" y="2558161"/>
            <a:ext cx="6465829" cy="3966705"/>
          </a:xfr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1A48FA-B552-41E3-8C93-F85341449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07" y="1881001"/>
            <a:ext cx="6465826" cy="464386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27996F-2DF0-4712-8BFD-408983C4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F833BB9-432E-4E76-A1BC-E6046AAE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0A3A3266-89F8-4D3F-9C28-AF57AEAF1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882A66-1D48-44BF-99D1-2BDE4870D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A18C0EF-99B6-45BB-8C07-B71162A00E7E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60D257C9-28CE-4234-81CD-657DFE2ACE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210" y="4678744"/>
            <a:ext cx="6269345" cy="229374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045" b="0">
                <a:solidFill>
                  <a:schemeClr val="tx2"/>
                </a:solidFill>
              </a:defRPr>
            </a:lvl1pPr>
          </a:lstStyle>
          <a:p>
            <a:r>
              <a:rPr lang="nl-NL" noProof="1"/>
              <a:t>NAW gegevens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8B478-5F40-47C6-BF56-783F62B00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047">
            <a:off x="6812001" y="656600"/>
            <a:ext cx="8389960" cy="21290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A99FBF-B6EB-4395-B802-82CF499F5BF8}"/>
              </a:ext>
            </a:extLst>
          </p:cNvPr>
          <p:cNvSpPr txBox="1"/>
          <p:nvPr userDrawn="1"/>
        </p:nvSpPr>
        <p:spPr>
          <a:xfrm>
            <a:off x="7631336" y="4036602"/>
            <a:ext cx="6544692" cy="201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307" noProof="1">
                <a:solidFill>
                  <a:schemeClr val="tx2"/>
                </a:solidFill>
                <a:latin typeface="+mj-lt"/>
              </a:rPr>
              <a:t>Contactgegevens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23913-29E7-454C-935A-577BBFE19F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1" y="1490739"/>
            <a:ext cx="5492751" cy="10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/ full sc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E7E58E-5D0F-4D2D-B568-358EE178FD23}"/>
              </a:ext>
            </a:extLst>
          </p:cNvPr>
          <p:cNvSpPr/>
          <p:nvPr userDrawn="1"/>
        </p:nvSpPr>
        <p:spPr>
          <a:xfrm>
            <a:off x="1" y="0"/>
            <a:ext cx="15238413" cy="7962900"/>
          </a:xfrm>
          <a:custGeom>
            <a:avLst/>
            <a:gdLst>
              <a:gd name="connsiteX0" fmla="*/ 915622 w 12192000"/>
              <a:gd name="connsiteY0" fmla="*/ 296008 h 6858000"/>
              <a:gd name="connsiteX1" fmla="*/ 718356 w 12192000"/>
              <a:gd name="connsiteY1" fmla="*/ 493274 h 6858000"/>
              <a:gd name="connsiteX2" fmla="*/ 718356 w 12192000"/>
              <a:gd name="connsiteY2" fmla="*/ 6131345 h 6858000"/>
              <a:gd name="connsiteX3" fmla="*/ 915622 w 12192000"/>
              <a:gd name="connsiteY3" fmla="*/ 6328611 h 6858000"/>
              <a:gd name="connsiteX4" fmla="*/ 11273091 w 12192000"/>
              <a:gd name="connsiteY4" fmla="*/ 6328611 h 6858000"/>
              <a:gd name="connsiteX5" fmla="*/ 11470357 w 12192000"/>
              <a:gd name="connsiteY5" fmla="*/ 6131345 h 6858000"/>
              <a:gd name="connsiteX6" fmla="*/ 11470357 w 12192000"/>
              <a:gd name="connsiteY6" fmla="*/ 493274 h 6858000"/>
              <a:gd name="connsiteX7" fmla="*/ 11273091 w 12192000"/>
              <a:gd name="connsiteY7" fmla="*/ 29600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915622" y="296008"/>
                </a:moveTo>
                <a:cubicBezTo>
                  <a:pt x="806675" y="296008"/>
                  <a:pt x="718356" y="384327"/>
                  <a:pt x="718356" y="493274"/>
                </a:cubicBezTo>
                <a:lnTo>
                  <a:pt x="718356" y="6131345"/>
                </a:lnTo>
                <a:cubicBezTo>
                  <a:pt x="718356" y="6240292"/>
                  <a:pt x="806675" y="6328611"/>
                  <a:pt x="915622" y="6328611"/>
                </a:cubicBezTo>
                <a:lnTo>
                  <a:pt x="11273091" y="6328611"/>
                </a:lnTo>
                <a:cubicBezTo>
                  <a:pt x="11382038" y="6328611"/>
                  <a:pt x="11470357" y="6240292"/>
                  <a:pt x="11470357" y="6131345"/>
                </a:cubicBezTo>
                <a:lnTo>
                  <a:pt x="11470357" y="493274"/>
                </a:lnTo>
                <a:cubicBezTo>
                  <a:pt x="11470357" y="384327"/>
                  <a:pt x="11382038" y="296008"/>
                  <a:pt x="11273091" y="2960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176" b="1" dirty="0" err="1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F3426-66BD-43A1-979D-963006021255}"/>
              </a:ext>
            </a:extLst>
          </p:cNvPr>
          <p:cNvSpPr txBox="1"/>
          <p:nvPr userDrawn="1"/>
        </p:nvSpPr>
        <p:spPr>
          <a:xfrm>
            <a:off x="5035820" y="-344593"/>
            <a:ext cx="5166774" cy="110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718" noProof="0" dirty="0"/>
              <a:t>Invoegen beeld via achtergrond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115991-7C42-4415-9EDB-ED53C940D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91" b="21935"/>
          <a:stretch/>
        </p:blipFill>
        <p:spPr>
          <a:xfrm>
            <a:off x="11774680" y="5465204"/>
            <a:ext cx="3463733" cy="215399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A5233D-A304-4DB3-A179-6E3DB1AD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44837A8-4B6D-4BB2-82E4-F60C2976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39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pagina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DFA7B0-4872-428A-8E42-CE2DD0E2B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07" y="2556509"/>
            <a:ext cx="13438600" cy="4001632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BEF4-1F6E-4C18-B878-4390EB3E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BC96BA5-D45C-4382-B294-7E419E888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539" y="1881000"/>
            <a:ext cx="13438959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5B06A97-3689-4657-9FDA-8F03771F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0B53BCC-97E7-4455-84F1-90BB94B9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F8EEF4-60FC-4371-87DD-FE71F7AE3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A403EC8-5D1B-4059-9C65-A0805F230596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8507-56BB-48E9-86F4-480D8CDC7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E0C105-87AC-49BE-9F7A-B31E04AF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88D2321-E520-441B-AD3C-A69F1C777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5AA78D-641C-4B3B-A719-893182723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8A2012-9C33-4190-9EDF-424A0F634299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912B3-8458-49F6-8EE5-7CA9F17B3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33" y="3045131"/>
            <a:ext cx="9496151" cy="18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I / vast 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BBD5C6-2D3F-4A82-907B-85B5D4B50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5328335" cy="79629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E7F35B-A756-42CA-983C-DC5E0E2B47CD}"/>
              </a:ext>
            </a:extLst>
          </p:cNvPr>
          <p:cNvSpPr/>
          <p:nvPr userDrawn="1"/>
        </p:nvSpPr>
        <p:spPr>
          <a:xfrm>
            <a:off x="2833392" y="0"/>
            <a:ext cx="12494941" cy="7962900"/>
          </a:xfrm>
          <a:prstGeom prst="rect">
            <a:avLst/>
          </a:prstGeom>
          <a:gradFill>
            <a:gsLst>
              <a:gs pos="21000">
                <a:srgbClr val="FBFEFD">
                  <a:alpha val="4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 b="1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5A6C8C-D2C6-4B65-9ACB-62F9D85E1BDD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034723" y="6211097"/>
            <a:ext cx="7227481" cy="383503"/>
          </a:xfrm>
        </p:spPr>
        <p:txBody>
          <a:bodyPr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2874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A2CE2-8B03-436D-86D7-EA369521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8"/>
          <a:stretch/>
        </p:blipFill>
        <p:spPr>
          <a:xfrm>
            <a:off x="7034723" y="783652"/>
            <a:ext cx="8293613" cy="2912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C01D33-3246-4B6F-9A05-A9631E98C8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1" y="1490739"/>
            <a:ext cx="5492751" cy="10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iapo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12E1-6423-4128-859D-7B83F0B1FB40}"/>
              </a:ext>
            </a:extLst>
          </p:cNvPr>
          <p:cNvSpPr/>
          <p:nvPr userDrawn="1"/>
        </p:nvSpPr>
        <p:spPr>
          <a:xfrm>
            <a:off x="1" y="0"/>
            <a:ext cx="15238413" cy="7962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 dirty="0" err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BFEEB-D422-461C-8330-1FB249ED3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63" y="3045630"/>
            <a:ext cx="9491091" cy="18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/ tag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68C4A7-B11D-490E-8F95-EA150AE627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86" y="3394647"/>
            <a:ext cx="11522444" cy="11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iapos / w/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12E1-6423-4128-859D-7B83F0B1FB40}"/>
              </a:ext>
            </a:extLst>
          </p:cNvPr>
          <p:cNvSpPr/>
          <p:nvPr userDrawn="1"/>
        </p:nvSpPr>
        <p:spPr>
          <a:xfrm>
            <a:off x="1" y="0"/>
            <a:ext cx="15238413" cy="7962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 dirty="0" err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53A90-F92B-47C5-9555-6B14FD409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16" y="3394160"/>
            <a:ext cx="11531984" cy="11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FEB1B-F1F9-47AA-B4A0-14193D03D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3494"/>
            <a:ext cx="15238413" cy="3540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ED47E6-F54D-4195-A4EA-336FCB7277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" y="667222"/>
            <a:ext cx="4409122" cy="8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I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5A6C8C-D2C6-4B65-9ACB-62F9D85E1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859" y="5828551"/>
            <a:ext cx="5421937" cy="383503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2874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54F150-2720-4F62-9709-369B31565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6558"/>
            <a:ext cx="15238413" cy="5377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EC8570-3024-4B43-9795-C1189D6554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" y="667222"/>
            <a:ext cx="4409122" cy="869478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EAFB7BED-3979-4CE0-832C-0F8B405E7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9862" y="6270000"/>
            <a:ext cx="5423583" cy="180937"/>
          </a:xfrm>
        </p:spPr>
        <p:txBody>
          <a:bodyPr>
            <a:spAutoFit/>
          </a:bodyPr>
          <a:lstStyle>
            <a:lvl1pPr marL="0" indent="0" algn="l">
              <a:buNone/>
              <a:defRPr sz="1176">
                <a:solidFill>
                  <a:schemeClr val="tx1"/>
                </a:solidFill>
              </a:defRPr>
            </a:lvl1pPr>
            <a:lvl2pPr marL="298625" indent="0" algn="ctr">
              <a:buNone/>
              <a:defRPr sz="1307"/>
            </a:lvl2pPr>
            <a:lvl3pPr marL="597250" indent="0" algn="ctr">
              <a:buNone/>
              <a:defRPr sz="1176"/>
            </a:lvl3pPr>
            <a:lvl4pPr marL="895875" indent="0" algn="ctr">
              <a:buNone/>
              <a:defRPr sz="1045"/>
            </a:lvl4pPr>
            <a:lvl5pPr marL="1194500" indent="0" algn="ctr">
              <a:buNone/>
              <a:defRPr sz="1045"/>
            </a:lvl5pPr>
            <a:lvl6pPr marL="1493125" indent="0" algn="ctr">
              <a:buNone/>
              <a:defRPr sz="1045"/>
            </a:lvl6pPr>
            <a:lvl7pPr marL="1791750" indent="0" algn="ctr">
              <a:buNone/>
              <a:defRPr sz="1045"/>
            </a:lvl7pPr>
            <a:lvl8pPr marL="2090376" indent="0" algn="ctr">
              <a:buNone/>
              <a:defRPr sz="1045"/>
            </a:lvl8pPr>
            <a:lvl9pPr marL="2389001" indent="0" algn="ctr">
              <a:buNone/>
              <a:defRPr sz="1045"/>
            </a:lvl9pPr>
          </a:lstStyle>
          <a:p>
            <a:r>
              <a:rPr lang="en-US" dirty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0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II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6A72CA-05E0-4804-AD12-3343976AC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30945"/>
            <a:ext cx="13052903" cy="2995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80D39-01DB-48D6-A44D-0ACD24A10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" y="667222"/>
            <a:ext cx="4409122" cy="8694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5AF4C3C-FF9C-4FD3-8860-622484E52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859" y="5828551"/>
            <a:ext cx="5421937" cy="383503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2874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9B2A87C-CBF1-4DC9-98AF-78C7E1580B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9862" y="6270000"/>
            <a:ext cx="5423583" cy="180937"/>
          </a:xfrm>
        </p:spPr>
        <p:txBody>
          <a:bodyPr>
            <a:spAutoFit/>
          </a:bodyPr>
          <a:lstStyle>
            <a:lvl1pPr marL="0" indent="0" algn="l">
              <a:buNone/>
              <a:defRPr sz="1176">
                <a:solidFill>
                  <a:schemeClr val="tx1"/>
                </a:solidFill>
              </a:defRPr>
            </a:lvl1pPr>
            <a:lvl2pPr marL="298625" indent="0" algn="ctr">
              <a:buNone/>
              <a:defRPr sz="1307"/>
            </a:lvl2pPr>
            <a:lvl3pPr marL="597250" indent="0" algn="ctr">
              <a:buNone/>
              <a:defRPr sz="1176"/>
            </a:lvl3pPr>
            <a:lvl4pPr marL="895875" indent="0" algn="ctr">
              <a:buNone/>
              <a:defRPr sz="1045"/>
            </a:lvl4pPr>
            <a:lvl5pPr marL="1194500" indent="0" algn="ctr">
              <a:buNone/>
              <a:defRPr sz="1045"/>
            </a:lvl5pPr>
            <a:lvl6pPr marL="1493125" indent="0" algn="ctr">
              <a:buNone/>
              <a:defRPr sz="1045"/>
            </a:lvl6pPr>
            <a:lvl7pPr marL="1791750" indent="0" algn="ctr">
              <a:buNone/>
              <a:defRPr sz="1045"/>
            </a:lvl7pPr>
            <a:lvl8pPr marL="2090376" indent="0" algn="ctr">
              <a:buNone/>
              <a:defRPr sz="1045"/>
            </a:lvl8pPr>
            <a:lvl9pPr marL="2389001" indent="0" algn="ctr">
              <a:buNone/>
              <a:defRPr sz="1045"/>
            </a:lvl9pPr>
          </a:lstStyle>
          <a:p>
            <a:r>
              <a:rPr lang="en-US" dirty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85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I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5A8622D-31EB-4105-A313-CF409DF56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7"/>
          <a:stretch/>
        </p:blipFill>
        <p:spPr>
          <a:xfrm>
            <a:off x="6857285" y="1732279"/>
            <a:ext cx="8381128" cy="4255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7D86A2-EAEC-4469-AAC3-C80C765C3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" y="667222"/>
            <a:ext cx="4409122" cy="8694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EE10BC6-540C-4A63-B9FF-6B323E28E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859" y="5828551"/>
            <a:ext cx="5421937" cy="383503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2874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810B619-83B6-4A2A-B7B9-E74F91E42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9862" y="6270000"/>
            <a:ext cx="5423583" cy="180937"/>
          </a:xfrm>
        </p:spPr>
        <p:txBody>
          <a:bodyPr>
            <a:spAutoFit/>
          </a:bodyPr>
          <a:lstStyle>
            <a:lvl1pPr marL="0" indent="0" algn="l">
              <a:buNone/>
              <a:defRPr sz="1176">
                <a:solidFill>
                  <a:schemeClr val="tx1"/>
                </a:solidFill>
              </a:defRPr>
            </a:lvl1pPr>
            <a:lvl2pPr marL="298625" indent="0" algn="ctr">
              <a:buNone/>
              <a:defRPr sz="1307"/>
            </a:lvl2pPr>
            <a:lvl3pPr marL="597250" indent="0" algn="ctr">
              <a:buNone/>
              <a:defRPr sz="1176"/>
            </a:lvl3pPr>
            <a:lvl4pPr marL="895875" indent="0" algn="ctr">
              <a:buNone/>
              <a:defRPr sz="1045"/>
            </a:lvl4pPr>
            <a:lvl5pPr marL="1194500" indent="0" algn="ctr">
              <a:buNone/>
              <a:defRPr sz="1045"/>
            </a:lvl5pPr>
            <a:lvl6pPr marL="1493125" indent="0" algn="ctr">
              <a:buNone/>
              <a:defRPr sz="1045"/>
            </a:lvl6pPr>
            <a:lvl7pPr marL="1791750" indent="0" algn="ctr">
              <a:buNone/>
              <a:defRPr sz="1045"/>
            </a:lvl7pPr>
            <a:lvl8pPr marL="2090376" indent="0" algn="ctr">
              <a:buNone/>
              <a:defRPr sz="1045"/>
            </a:lvl8pPr>
            <a:lvl9pPr marL="2389001" indent="0" algn="ctr">
              <a:buNone/>
              <a:defRPr sz="1045"/>
            </a:lvl9pPr>
          </a:lstStyle>
          <a:p>
            <a:r>
              <a:rPr lang="en-US" dirty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54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DF97-6CB7-4487-9D96-773D0F4A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204A-4575-400F-89EA-5B45EFBAF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07" y="1881002"/>
            <a:ext cx="13438600" cy="46325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11970C-F671-408A-A95E-77FE273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E4E1D94-89A3-420E-9FBE-6908A1DC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B9632D-7F11-484F-83BE-FE8DBC7CC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E6DA98B-D07B-42E9-B4DA-190315C6668F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4ED854C-55A9-4B25-AFD5-DE0C488A2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908" y="1881000"/>
            <a:ext cx="6465826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B741783-C2E9-4530-A001-BB17A930F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9908" y="2558161"/>
            <a:ext cx="6465826" cy="3991930"/>
          </a:xfr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01C880D-A8C6-4AF8-BA2D-F9E3A418A1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680" y="1881000"/>
            <a:ext cx="6464215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2834C5-10B4-45A0-96A3-D035057C95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72680" y="2558161"/>
            <a:ext cx="6464215" cy="3991930"/>
          </a:xfr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BEF4-1F6E-4C18-B878-4390EB3E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F62969E-0422-4D14-8917-0C3B36CF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8D0DA75-ECF3-4692-90B2-D4DFBFDC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8F758D-4DF3-43E5-BB7F-242331100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6E5486D-48D3-4597-BE21-2EE9FD8FE75B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/ teks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9BF74E7-E1A8-4A0A-987F-5A9A82854E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72679" y="1881000"/>
            <a:ext cx="6464213" cy="4695292"/>
          </a:xfrm>
          <a:prstGeom prst="roundRect">
            <a:avLst>
              <a:gd name="adj" fmla="val 52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 anchor="t" anchorCtr="0">
            <a:noAutofit/>
          </a:bodyPr>
          <a:lstStyle>
            <a:lvl1pPr algn="ctr">
              <a:defRPr lang="nl-NL" sz="914" dirty="0"/>
            </a:lvl1pPr>
          </a:lstStyle>
          <a:p>
            <a:pPr lvl="0" algn="ctr"/>
            <a:r>
              <a:rPr lang="en-US" dirty="0"/>
              <a:t>Click icon to add picture</a:t>
            </a:r>
            <a:endParaRPr lang="nl-NL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4ED854C-55A9-4B25-AFD5-DE0C488A2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908" y="1881000"/>
            <a:ext cx="6465826" cy="290002"/>
          </a:xfrm>
          <a:noFill/>
        </p:spPr>
        <p:txBody>
          <a:bodyPr vert="horz" wrap="square" lIns="0" tIns="0" rIns="0" bIns="108000" rtlCol="0" anchor="t">
            <a:spAutoFit/>
          </a:bodyPr>
          <a:lstStyle>
            <a:lvl1pPr>
              <a:defRPr lang="nl-NL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 dirty="0"/>
              <a:t>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B741783-C2E9-4530-A001-BB17A930F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9908" y="2558161"/>
            <a:ext cx="6465826" cy="3991930"/>
          </a:xfr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BEF4-1F6E-4C18-B878-4390EB3E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F62969E-0422-4D14-8917-0C3B36CF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2937" y="7511992"/>
            <a:ext cx="715570" cy="214418"/>
          </a:xfrm>
        </p:spPr>
        <p:txBody>
          <a:bodyPr>
            <a:noAutofit/>
          </a:bodyPr>
          <a:lstStyle>
            <a:lvl1pPr>
              <a:defRPr sz="653">
                <a:latin typeface="+mn-lt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8D0DA75-ECF3-4692-90B2-D4DFBFDC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9610" y="7511992"/>
            <a:ext cx="5959194" cy="214418"/>
          </a:xfrm>
        </p:spPr>
        <p:txBody>
          <a:bodyPr>
            <a:noAutofit/>
          </a:bodyPr>
          <a:lstStyle>
            <a:lvl1pPr algn="ctr">
              <a:defRPr sz="653">
                <a:latin typeface="+mn-lt"/>
              </a:defRPr>
            </a:lvl1pPr>
          </a:lstStyle>
          <a:p>
            <a:r>
              <a:rPr lang="nl-NL"/>
              <a:t>Template GroenvermogenNL</a:t>
            </a:r>
            <a:endParaRPr lang="nl-N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8F758D-4DF3-43E5-BB7F-242331100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" y="7390327"/>
            <a:ext cx="1722043" cy="33958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6E5486D-48D3-4597-BE21-2EE9FD8FE75B}"/>
              </a:ext>
            </a:extLst>
          </p:cNvPr>
          <p:cNvSpPr/>
          <p:nvPr userDrawn="1"/>
        </p:nvSpPr>
        <p:spPr>
          <a:xfrm flipH="1">
            <a:off x="2345915" y="7155330"/>
            <a:ext cx="12892499" cy="339587"/>
          </a:xfrm>
          <a:custGeom>
            <a:avLst/>
            <a:gdLst>
              <a:gd name="connsiteX0" fmla="*/ 0 w 12160155"/>
              <a:gd name="connsiteY0" fmla="*/ 27296 h 27296"/>
              <a:gd name="connsiteX1" fmla="*/ 12160155 w 12160155"/>
              <a:gd name="connsiteY1" fmla="*/ 0 h 27296"/>
              <a:gd name="connsiteX0" fmla="*/ 0 w 12119211"/>
              <a:gd name="connsiteY0" fmla="*/ 200 h 287001"/>
              <a:gd name="connsiteX1" fmla="*/ 12119211 w 12119211"/>
              <a:gd name="connsiteY1" fmla="*/ 286802 h 287001"/>
              <a:gd name="connsiteX0" fmla="*/ 0 w 12119211"/>
              <a:gd name="connsiteY0" fmla="*/ 76772 h 363374"/>
              <a:gd name="connsiteX1" fmla="*/ 12119211 w 12119211"/>
              <a:gd name="connsiteY1" fmla="*/ 363374 h 363374"/>
              <a:gd name="connsiteX0" fmla="*/ 0 w 12119211"/>
              <a:gd name="connsiteY0" fmla="*/ 82253 h 368855"/>
              <a:gd name="connsiteX1" fmla="*/ 2743200 w 12119211"/>
              <a:gd name="connsiteY1" fmla="*/ 41310 h 368855"/>
              <a:gd name="connsiteX2" fmla="*/ 12119211 w 12119211"/>
              <a:gd name="connsiteY2" fmla="*/ 368855 h 368855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16326 h 302928"/>
              <a:gd name="connsiteX1" fmla="*/ 2647665 w 12119211"/>
              <a:gd name="connsiteY1" fmla="*/ 125508 h 302928"/>
              <a:gd name="connsiteX2" fmla="*/ 12119211 w 12119211"/>
              <a:gd name="connsiteY2" fmla="*/ 302928 h 302928"/>
              <a:gd name="connsiteX0" fmla="*/ 0 w 12119211"/>
              <a:gd name="connsiteY0" fmla="*/ 86827 h 373429"/>
              <a:gd name="connsiteX1" fmla="*/ 2647665 w 12119211"/>
              <a:gd name="connsiteY1" fmla="*/ 196009 h 373429"/>
              <a:gd name="connsiteX2" fmla="*/ 7825563 w 12119211"/>
              <a:gd name="connsiteY2" fmla="*/ 2719 h 373429"/>
              <a:gd name="connsiteX3" fmla="*/ 12119211 w 12119211"/>
              <a:gd name="connsiteY3" fmla="*/ 373429 h 373429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827 h 352164"/>
              <a:gd name="connsiteX1" fmla="*/ 2647665 w 12193639"/>
              <a:gd name="connsiteY1" fmla="*/ 196009 h 352164"/>
              <a:gd name="connsiteX2" fmla="*/ 7825563 w 12193639"/>
              <a:gd name="connsiteY2" fmla="*/ 2719 h 352164"/>
              <a:gd name="connsiteX3" fmla="*/ 12193639 w 12193639"/>
              <a:gd name="connsiteY3" fmla="*/ 352164 h 352164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86056 h 351393"/>
              <a:gd name="connsiteX1" fmla="*/ 2626399 w 12193639"/>
              <a:gd name="connsiteY1" fmla="*/ 290931 h 351393"/>
              <a:gd name="connsiteX2" fmla="*/ 7825563 w 12193639"/>
              <a:gd name="connsiteY2" fmla="*/ 1948 h 351393"/>
              <a:gd name="connsiteX3" fmla="*/ 12193639 w 12193639"/>
              <a:gd name="connsiteY3" fmla="*/ 351393 h 351393"/>
              <a:gd name="connsiteX0" fmla="*/ 0 w 12193639"/>
              <a:gd name="connsiteY0" fmla="*/ 75554 h 340891"/>
              <a:gd name="connsiteX1" fmla="*/ 2626399 w 12193639"/>
              <a:gd name="connsiteY1" fmla="*/ 280429 h 340891"/>
              <a:gd name="connsiteX2" fmla="*/ 7836195 w 12193639"/>
              <a:gd name="connsiteY2" fmla="*/ 2078 h 340891"/>
              <a:gd name="connsiteX3" fmla="*/ 12193639 w 12193639"/>
              <a:gd name="connsiteY3" fmla="*/ 340891 h 340891"/>
              <a:gd name="connsiteX0" fmla="*/ 0 w 12172374"/>
              <a:gd name="connsiteY0" fmla="*/ 171672 h 340999"/>
              <a:gd name="connsiteX1" fmla="*/ 2605134 w 12172374"/>
              <a:gd name="connsiteY1" fmla="*/ 280537 h 340999"/>
              <a:gd name="connsiteX2" fmla="*/ 7814930 w 12172374"/>
              <a:gd name="connsiteY2" fmla="*/ 2186 h 340999"/>
              <a:gd name="connsiteX3" fmla="*/ 12172374 w 12172374"/>
              <a:gd name="connsiteY3" fmla="*/ 340999 h 340999"/>
              <a:gd name="connsiteX0" fmla="*/ 0 w 12172374"/>
              <a:gd name="connsiteY0" fmla="*/ 170982 h 424318"/>
              <a:gd name="connsiteX1" fmla="*/ 2605134 w 12172374"/>
              <a:gd name="connsiteY1" fmla="*/ 279847 h 424318"/>
              <a:gd name="connsiteX2" fmla="*/ 7814930 w 12172374"/>
              <a:gd name="connsiteY2" fmla="*/ 1496 h 424318"/>
              <a:gd name="connsiteX3" fmla="*/ 12172374 w 12172374"/>
              <a:gd name="connsiteY3" fmla="*/ 424318 h 4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374" h="424318">
                <a:moveTo>
                  <a:pt x="0" y="170982"/>
                </a:moveTo>
                <a:cubicBezTo>
                  <a:pt x="912866" y="295293"/>
                  <a:pt x="1302646" y="308095"/>
                  <a:pt x="2605134" y="279847"/>
                </a:cubicBezTo>
                <a:cubicBezTo>
                  <a:pt x="3907622" y="251599"/>
                  <a:pt x="6220390" y="-22582"/>
                  <a:pt x="7814930" y="1496"/>
                </a:cubicBezTo>
                <a:cubicBezTo>
                  <a:pt x="9409470" y="25574"/>
                  <a:pt x="11460310" y="374938"/>
                  <a:pt x="12172374" y="424318"/>
                </a:cubicBezTo>
              </a:path>
            </a:pathLst>
          </a:custGeom>
          <a:noFill/>
          <a:ln w="28575" cap="sq">
            <a:solidFill>
              <a:srgbClr val="FF501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7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4563D-EB4F-4278-B19A-8731CA20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07" y="423951"/>
            <a:ext cx="13438600" cy="2909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A3D2A-9B92-4528-881F-158507986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907" y="1881001"/>
            <a:ext cx="13438600" cy="47966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45AE898-E407-4BA6-9DE0-8F01E0412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22937" y="7604716"/>
            <a:ext cx="715570" cy="12064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784">
                <a:solidFill>
                  <a:schemeClr val="bg1">
                    <a:lumMod val="50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90F33562-D17F-4824-9325-6FCA8D65353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96DF14F-2CC0-4244-AA78-DAA549E8E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7726" y="7604716"/>
            <a:ext cx="5142963" cy="12064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784">
                <a:solidFill>
                  <a:schemeClr val="bg1">
                    <a:lumMod val="50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pPr algn="ctr"/>
            <a:r>
              <a:rPr lang="nl-NL" dirty="0"/>
              <a:t>Template </a:t>
            </a:r>
            <a:r>
              <a:rPr lang="nl-NL" dirty="0" err="1"/>
              <a:t>GroenvermogenNL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657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6" r:id="rId2"/>
    <p:sldLayoutId id="2147483758" r:id="rId3"/>
    <p:sldLayoutId id="2147483772" r:id="rId4"/>
    <p:sldLayoutId id="2147483773" r:id="rId5"/>
    <p:sldLayoutId id="2147483774" r:id="rId6"/>
    <p:sldLayoutId id="2147483691" r:id="rId7"/>
    <p:sldLayoutId id="2147483760" r:id="rId8"/>
    <p:sldLayoutId id="2147483779" r:id="rId9"/>
    <p:sldLayoutId id="2147483780" r:id="rId10"/>
    <p:sldLayoutId id="2147483777" r:id="rId11"/>
    <p:sldLayoutId id="2147483778" r:id="rId12"/>
    <p:sldLayoutId id="2147483765" r:id="rId13"/>
    <p:sldLayoutId id="2147483766" r:id="rId14"/>
    <p:sldLayoutId id="2147483781" r:id="rId15"/>
    <p:sldLayoutId id="2147483750" r:id="rId16"/>
    <p:sldLayoutId id="2147483764" r:id="rId17"/>
    <p:sldLayoutId id="2147483654" r:id="rId18"/>
    <p:sldLayoutId id="2147483748" r:id="rId19"/>
    <p:sldLayoutId id="2147483744" r:id="rId20"/>
    <p:sldLayoutId id="2147483769" r:id="rId21"/>
    <p:sldLayoutId id="2147483768" r:id="rId22"/>
    <p:sldLayoutId id="214748369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597250" rtl="0" eaLnBrk="1" latinLnBrk="0" hangingPunct="1">
        <a:lnSpc>
          <a:spcPct val="90000"/>
        </a:lnSpc>
        <a:spcBef>
          <a:spcPct val="0"/>
        </a:spcBef>
        <a:buNone/>
        <a:defRPr sz="209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97250" rtl="0" eaLnBrk="1" latinLnBrk="0" hangingPunct="1">
        <a:lnSpc>
          <a:spcPct val="100000"/>
        </a:lnSpc>
        <a:spcBef>
          <a:spcPts val="0"/>
        </a:spcBef>
        <a:spcAft>
          <a:spcPts val="196"/>
        </a:spcAft>
        <a:buFontTx/>
        <a:buNone/>
        <a:defRPr sz="1176" kern="1200">
          <a:solidFill>
            <a:schemeClr val="tx2"/>
          </a:solidFill>
          <a:latin typeface="+mn-lt"/>
          <a:ea typeface="+mn-ea"/>
          <a:cs typeface="+mn-cs"/>
        </a:defRPr>
      </a:lvl1pPr>
      <a:lvl2pPr marL="174198" indent="-174198" algn="l" defTabSz="597250" rtl="0" eaLnBrk="1" latinLnBrk="0" hangingPunct="1">
        <a:lnSpc>
          <a:spcPct val="100000"/>
        </a:lnSpc>
        <a:spcBef>
          <a:spcPts val="0"/>
        </a:spcBef>
        <a:spcAft>
          <a:spcPts val="196"/>
        </a:spcAft>
        <a:buFont typeface="Arial" panose="020B0604020202020204" pitchFamily="34" charset="0"/>
        <a:buChar char="•"/>
        <a:defRPr sz="1045" kern="1200">
          <a:solidFill>
            <a:schemeClr val="tx2"/>
          </a:solidFill>
          <a:latin typeface="+mn-lt"/>
          <a:ea typeface="+mn-ea"/>
          <a:cs typeface="+mn-cs"/>
        </a:defRPr>
      </a:lvl2pPr>
      <a:lvl3pPr marL="354617" indent="-180419" algn="l" defTabSz="597250" rtl="0" eaLnBrk="1" latinLnBrk="0" hangingPunct="1">
        <a:lnSpc>
          <a:spcPct val="100000"/>
        </a:lnSpc>
        <a:spcBef>
          <a:spcPts val="0"/>
        </a:spcBef>
        <a:spcAft>
          <a:spcPts val="196"/>
        </a:spcAft>
        <a:buFont typeface="NittiGrotesk" panose="020B0503060000060003" pitchFamily="34" charset="0"/>
        <a:buChar char="-"/>
        <a:defRPr sz="914" kern="1200">
          <a:solidFill>
            <a:schemeClr val="tx2"/>
          </a:solidFill>
          <a:latin typeface="+mn-lt"/>
          <a:ea typeface="+mn-ea"/>
          <a:cs typeface="+mn-cs"/>
        </a:defRPr>
      </a:lvl3pPr>
      <a:lvl4pPr marL="528816" indent="-174198" algn="l" defTabSz="597250" rtl="0" eaLnBrk="1" latinLnBrk="0" hangingPunct="1">
        <a:lnSpc>
          <a:spcPct val="100000"/>
        </a:lnSpc>
        <a:spcBef>
          <a:spcPts val="0"/>
        </a:spcBef>
        <a:spcAft>
          <a:spcPts val="196"/>
        </a:spcAft>
        <a:buFont typeface="NittiGrotesk" panose="020B0503060000060003" pitchFamily="34" charset="0"/>
        <a:buChar char="-"/>
        <a:defRPr sz="914" kern="1200">
          <a:solidFill>
            <a:schemeClr val="tx2"/>
          </a:solidFill>
          <a:latin typeface="+mn-lt"/>
          <a:ea typeface="+mn-ea"/>
          <a:cs typeface="+mn-cs"/>
        </a:defRPr>
      </a:lvl4pPr>
      <a:lvl5pPr marL="703013" indent="-174198" algn="l" defTabSz="597250" rtl="0" eaLnBrk="1" latinLnBrk="0" hangingPunct="1">
        <a:lnSpc>
          <a:spcPct val="100000"/>
        </a:lnSpc>
        <a:spcBef>
          <a:spcPts val="0"/>
        </a:spcBef>
        <a:spcAft>
          <a:spcPts val="196"/>
        </a:spcAft>
        <a:buFont typeface="NittiGrotesk" panose="020B0503060000060003" pitchFamily="34" charset="0"/>
        <a:buChar char="-"/>
        <a:defRPr sz="914" kern="1200">
          <a:solidFill>
            <a:schemeClr val="tx2"/>
          </a:solidFill>
          <a:latin typeface="+mn-lt"/>
          <a:ea typeface="+mn-ea"/>
          <a:cs typeface="+mn-cs"/>
        </a:defRPr>
      </a:lvl5pPr>
      <a:lvl6pPr marL="1642438" indent="-149313" algn="l" defTabSz="597250" rtl="0" eaLnBrk="1" latinLnBrk="0" hangingPunct="1">
        <a:lnSpc>
          <a:spcPct val="90000"/>
        </a:lnSpc>
        <a:spcBef>
          <a:spcPts val="327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6pPr>
      <a:lvl7pPr marL="1941063" indent="-149313" algn="l" defTabSz="597250" rtl="0" eaLnBrk="1" latinLnBrk="0" hangingPunct="1">
        <a:lnSpc>
          <a:spcPct val="90000"/>
        </a:lnSpc>
        <a:spcBef>
          <a:spcPts val="327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7pPr>
      <a:lvl8pPr marL="2239688" indent="-149313" algn="l" defTabSz="597250" rtl="0" eaLnBrk="1" latinLnBrk="0" hangingPunct="1">
        <a:lnSpc>
          <a:spcPct val="90000"/>
        </a:lnSpc>
        <a:spcBef>
          <a:spcPts val="327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8pPr>
      <a:lvl9pPr marL="2538313" indent="-149313" algn="l" defTabSz="597250" rtl="0" eaLnBrk="1" latinLnBrk="0" hangingPunct="1">
        <a:lnSpc>
          <a:spcPct val="90000"/>
        </a:lnSpc>
        <a:spcBef>
          <a:spcPts val="327"/>
        </a:spcBef>
        <a:buFont typeface="Arial" panose="020B0604020202020204" pitchFamily="34" charset="0"/>
        <a:buChar char="•"/>
        <a:defRPr sz="1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1pPr>
      <a:lvl2pPr marL="298625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2pPr>
      <a:lvl3pPr marL="597250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3pPr>
      <a:lvl4pPr marL="895875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4pPr>
      <a:lvl5pPr marL="1194500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5pPr>
      <a:lvl6pPr marL="1493125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6pPr>
      <a:lvl7pPr marL="1791750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7pPr>
      <a:lvl8pPr marL="2090376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8pPr>
      <a:lvl9pPr marL="2389001" algn="l" defTabSz="597250" rtl="0" eaLnBrk="1" latinLnBrk="0" hangingPunct="1">
        <a:defRPr sz="1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13">
            <a:extLst>
              <a:ext uri="{FF2B5EF4-FFF2-40B4-BE49-F238E27FC236}">
                <a16:creationId xmlns:a16="http://schemas.microsoft.com/office/drawing/2014/main" id="{CD46FA30-03A5-35B3-C8D9-CCBB12F47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70" b="7793"/>
          <a:stretch/>
        </p:blipFill>
        <p:spPr>
          <a:xfrm>
            <a:off x="-1" y="-1"/>
            <a:ext cx="15238414" cy="79629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C9700-5125-8844-9217-DA8C3A6A9009}"/>
              </a:ext>
            </a:extLst>
          </p:cNvPr>
          <p:cNvSpPr/>
          <p:nvPr/>
        </p:nvSpPr>
        <p:spPr>
          <a:xfrm>
            <a:off x="0" y="0"/>
            <a:ext cx="7230890" cy="7969248"/>
          </a:xfrm>
          <a:prstGeom prst="rect">
            <a:avLst/>
          </a:prstGeom>
          <a:gradFill>
            <a:gsLst>
              <a:gs pos="70000">
                <a:srgbClr val="FFFFFF">
                  <a:alpha val="50022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50" b="1" dirty="0" err="1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A53F8C-F5FA-413D-98BF-DBA269F59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2" y="7026917"/>
            <a:ext cx="7341583" cy="50227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57CFD8EA-1F4C-27CB-454D-8A2BDF538443}"/>
              </a:ext>
            </a:extLst>
          </p:cNvPr>
          <p:cNvSpPr txBox="1">
            <a:spLocks/>
          </p:cNvSpPr>
          <p:nvPr/>
        </p:nvSpPr>
        <p:spPr>
          <a:xfrm>
            <a:off x="1210125" y="2284878"/>
            <a:ext cx="9073601" cy="244611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 defTabSz="59725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sz="2874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192">
                <a:solidFill>
                  <a:srgbClr val="00303D"/>
                </a:solidFill>
              </a:rPr>
              <a:t>Lorem</a:t>
            </a:r>
            <a:br>
              <a:rPr lang="en-GB" sz="6192">
                <a:solidFill>
                  <a:srgbClr val="00303D"/>
                </a:solidFill>
              </a:rPr>
            </a:br>
            <a:r>
              <a:rPr lang="en-GB" sz="6192">
                <a:solidFill>
                  <a:srgbClr val="00303D"/>
                </a:solidFill>
              </a:rPr>
              <a:t>ipsum </a:t>
            </a:r>
            <a:r>
              <a:rPr lang="en-GB" sz="6192">
                <a:solidFill>
                  <a:schemeClr val="accent1"/>
                </a:solidFill>
              </a:rPr>
              <a:t>dolor</a:t>
            </a:r>
            <a:br>
              <a:rPr lang="en-GB" sz="6192">
                <a:solidFill>
                  <a:schemeClr val="accent1"/>
                </a:solidFill>
              </a:rPr>
            </a:br>
            <a:r>
              <a:rPr lang="en-GB" sz="6192">
                <a:solidFill>
                  <a:srgbClr val="00303D"/>
                </a:solidFill>
              </a:rPr>
              <a:t>sit amet</a:t>
            </a:r>
            <a:endParaRPr lang="en-GB" sz="6192" dirty="0">
              <a:solidFill>
                <a:srgbClr val="003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64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FBB653-8B6C-40C0-914B-01F3F7BFB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663" y="103657"/>
            <a:ext cx="9856269" cy="3740319"/>
          </a:xfrm>
        </p:spPr>
        <p:txBody>
          <a:bodyPr/>
          <a:lstStyle/>
          <a:p>
            <a:pPr algn="l"/>
            <a:r>
              <a:rPr lang="en-GB" sz="5696" dirty="0" err="1">
                <a:solidFill>
                  <a:srgbClr val="00303D"/>
                </a:solidFill>
              </a:rPr>
              <a:t>Dit</a:t>
            </a:r>
            <a:r>
              <a:rPr lang="en-GB" sz="5696" dirty="0">
                <a:solidFill>
                  <a:srgbClr val="00303D"/>
                </a:solidFill>
              </a:rPr>
              <a:t> is </a:t>
            </a:r>
            <a:r>
              <a:rPr lang="en-GB" sz="5696" dirty="0" err="1">
                <a:solidFill>
                  <a:srgbClr val="00303D"/>
                </a:solidFill>
              </a:rPr>
              <a:t>een</a:t>
            </a:r>
            <a:r>
              <a:rPr lang="en-GB" sz="5696" dirty="0">
                <a:solidFill>
                  <a:srgbClr val="00303D"/>
                </a:solidFill>
              </a:rPr>
              <a:t> medium tot </a:t>
            </a:r>
            <a:r>
              <a:rPr lang="en-GB" sz="5696" dirty="0" err="1">
                <a:solidFill>
                  <a:srgbClr val="00303D"/>
                </a:solidFill>
              </a:rPr>
              <a:t>vrij</a:t>
            </a:r>
            <a:r>
              <a:rPr lang="en-GB" sz="5696" dirty="0">
                <a:solidFill>
                  <a:srgbClr val="00303D"/>
                </a:solidFill>
              </a:rPr>
              <a:t> </a:t>
            </a:r>
            <a:r>
              <a:rPr lang="en-GB" sz="5696" dirty="0" err="1">
                <a:solidFill>
                  <a:srgbClr val="00303D"/>
                </a:solidFill>
              </a:rPr>
              <a:t>lange</a:t>
            </a:r>
            <a:r>
              <a:rPr lang="en-GB" sz="5696" dirty="0">
                <a:solidFill>
                  <a:srgbClr val="00303D"/>
                </a:solidFill>
              </a:rPr>
              <a:t> quote </a:t>
            </a:r>
            <a:r>
              <a:rPr lang="en-GB" sz="5696" dirty="0" err="1">
                <a:solidFill>
                  <a:srgbClr val="00303D"/>
                </a:solidFill>
              </a:rPr>
              <a:t>voor</a:t>
            </a:r>
            <a:r>
              <a:rPr lang="en-GB" sz="5696" dirty="0">
                <a:solidFill>
                  <a:srgbClr val="00303D"/>
                </a:solidFill>
              </a:rPr>
              <a:t> </a:t>
            </a:r>
            <a:r>
              <a:rPr lang="en-GB" sz="5696" dirty="0" err="1">
                <a:solidFill>
                  <a:srgbClr val="00303D"/>
                </a:solidFill>
              </a:rPr>
              <a:t>een</a:t>
            </a:r>
            <a:r>
              <a:rPr lang="en-GB" sz="5696" dirty="0">
                <a:solidFill>
                  <a:srgbClr val="00303D"/>
                </a:solidFill>
              </a:rPr>
              <a:t> social media post lorem ipsum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2BD1E8B-6034-8410-EA01-BCFA99FD5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8835" y="4419600"/>
            <a:ext cx="7734300" cy="35433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C1445E-4DBC-BF31-302D-1060DBAFE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2" y="7026917"/>
            <a:ext cx="7341583" cy="5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5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FBB653-8B6C-40C0-914B-01F3F7BFB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663" y="103657"/>
            <a:ext cx="9856269" cy="3740319"/>
          </a:xfrm>
        </p:spPr>
        <p:txBody>
          <a:bodyPr/>
          <a:lstStyle/>
          <a:p>
            <a:pPr algn="l"/>
            <a:r>
              <a:rPr lang="en-GB" sz="5696" dirty="0" err="1">
                <a:solidFill>
                  <a:srgbClr val="00303D"/>
                </a:solidFill>
              </a:rPr>
              <a:t>Dit</a:t>
            </a:r>
            <a:r>
              <a:rPr lang="en-GB" sz="5696" dirty="0">
                <a:solidFill>
                  <a:srgbClr val="00303D"/>
                </a:solidFill>
              </a:rPr>
              <a:t> is </a:t>
            </a:r>
            <a:r>
              <a:rPr lang="en-GB" sz="5696" dirty="0" err="1">
                <a:solidFill>
                  <a:srgbClr val="00303D"/>
                </a:solidFill>
              </a:rPr>
              <a:t>een</a:t>
            </a:r>
            <a:r>
              <a:rPr lang="en-GB" sz="5696" dirty="0">
                <a:solidFill>
                  <a:srgbClr val="00303D"/>
                </a:solidFill>
              </a:rPr>
              <a:t> medium tot </a:t>
            </a:r>
            <a:r>
              <a:rPr lang="en-GB" sz="5696" dirty="0" err="1">
                <a:solidFill>
                  <a:srgbClr val="00303D"/>
                </a:solidFill>
              </a:rPr>
              <a:t>vrij</a:t>
            </a:r>
            <a:r>
              <a:rPr lang="en-GB" sz="5696" dirty="0">
                <a:solidFill>
                  <a:srgbClr val="00303D"/>
                </a:solidFill>
              </a:rPr>
              <a:t> </a:t>
            </a:r>
            <a:r>
              <a:rPr lang="en-GB" sz="5696" dirty="0" err="1">
                <a:solidFill>
                  <a:srgbClr val="00303D"/>
                </a:solidFill>
              </a:rPr>
              <a:t>lange</a:t>
            </a:r>
            <a:r>
              <a:rPr lang="en-GB" sz="5696" dirty="0">
                <a:solidFill>
                  <a:srgbClr val="00303D"/>
                </a:solidFill>
              </a:rPr>
              <a:t> quote </a:t>
            </a:r>
            <a:r>
              <a:rPr lang="en-GB" sz="5696" dirty="0" err="1">
                <a:solidFill>
                  <a:srgbClr val="00303D"/>
                </a:solidFill>
              </a:rPr>
              <a:t>voor</a:t>
            </a:r>
            <a:r>
              <a:rPr lang="en-GB" sz="5696" dirty="0">
                <a:solidFill>
                  <a:srgbClr val="00303D"/>
                </a:solidFill>
              </a:rPr>
              <a:t> </a:t>
            </a:r>
            <a:r>
              <a:rPr lang="en-GB" sz="5696" dirty="0" err="1">
                <a:solidFill>
                  <a:srgbClr val="00303D"/>
                </a:solidFill>
              </a:rPr>
              <a:t>een</a:t>
            </a:r>
            <a:r>
              <a:rPr lang="en-GB" sz="5696" dirty="0">
                <a:solidFill>
                  <a:srgbClr val="00303D"/>
                </a:solidFill>
              </a:rPr>
              <a:t> social media post 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5825-A6DD-8848-82B4-E0C9F3990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92" y="7027742"/>
            <a:ext cx="2382972" cy="50227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2BD1E8B-6034-8410-EA01-BCFA99FD5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8835" y="4419600"/>
            <a:ext cx="7734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97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09378D8-21E1-0FCE-CED8-F90B76354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92" y="7027742"/>
            <a:ext cx="2382972" cy="502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E5482BC-9733-0C50-5D9B-697C8308E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38852">
            <a:off x="2211064" y="2902798"/>
            <a:ext cx="12948806" cy="498143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4FECCE-DE2D-A96A-22E3-B6F87D9EA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007" y="1731347"/>
            <a:ext cx="9856269" cy="2250103"/>
          </a:xfrm>
        </p:spPr>
        <p:txBody>
          <a:bodyPr/>
          <a:lstStyle/>
          <a:p>
            <a:pPr algn="l"/>
            <a:r>
              <a:rPr lang="en-GB" sz="5696" dirty="0" err="1">
                <a:solidFill>
                  <a:schemeClr val="bg1"/>
                </a:solidFill>
              </a:rPr>
              <a:t>Dit</a:t>
            </a:r>
            <a:r>
              <a:rPr lang="en-GB" sz="5696" dirty="0">
                <a:solidFill>
                  <a:schemeClr val="bg1"/>
                </a:solidFill>
              </a:rPr>
              <a:t> is </a:t>
            </a:r>
            <a:r>
              <a:rPr lang="en-GB" sz="5696" dirty="0" err="1">
                <a:solidFill>
                  <a:schemeClr val="bg1"/>
                </a:solidFill>
              </a:rPr>
              <a:t>een</a:t>
            </a:r>
            <a:r>
              <a:rPr lang="en-GB" sz="5696" dirty="0">
                <a:solidFill>
                  <a:schemeClr val="bg1"/>
                </a:solidFill>
              </a:rPr>
              <a:t> </a:t>
            </a:r>
            <a:r>
              <a:rPr lang="en-GB" sz="5696" dirty="0">
                <a:solidFill>
                  <a:schemeClr val="accent1"/>
                </a:solidFill>
              </a:rPr>
              <a:t>medium</a:t>
            </a:r>
            <a:r>
              <a:rPr lang="en-GB" sz="5696" dirty="0">
                <a:solidFill>
                  <a:schemeClr val="bg1"/>
                </a:solidFill>
              </a:rPr>
              <a:t> tot </a:t>
            </a:r>
            <a:r>
              <a:rPr lang="en-GB" sz="5696" dirty="0" err="1">
                <a:solidFill>
                  <a:schemeClr val="bg1"/>
                </a:solidFill>
              </a:rPr>
              <a:t>vrij</a:t>
            </a:r>
            <a:r>
              <a:rPr lang="en-GB" sz="5696" dirty="0">
                <a:solidFill>
                  <a:schemeClr val="bg1"/>
                </a:solidFill>
              </a:rPr>
              <a:t> </a:t>
            </a:r>
            <a:r>
              <a:rPr lang="en-GB" sz="5696" dirty="0" err="1">
                <a:solidFill>
                  <a:schemeClr val="bg1"/>
                </a:solidFill>
              </a:rPr>
              <a:t>lange</a:t>
            </a:r>
            <a:r>
              <a:rPr lang="en-GB" sz="5696" dirty="0">
                <a:solidFill>
                  <a:schemeClr val="bg1"/>
                </a:solidFill>
              </a:rPr>
              <a:t> quote </a:t>
            </a:r>
            <a:r>
              <a:rPr lang="en-GB" sz="5696" dirty="0" err="1">
                <a:solidFill>
                  <a:schemeClr val="bg1"/>
                </a:solidFill>
              </a:rPr>
              <a:t>voor</a:t>
            </a:r>
            <a:r>
              <a:rPr lang="en-GB" sz="5696" dirty="0">
                <a:solidFill>
                  <a:schemeClr val="bg1"/>
                </a:solidFill>
              </a:rPr>
              <a:t> </a:t>
            </a:r>
            <a:r>
              <a:rPr lang="en-GB" sz="5696" dirty="0" err="1">
                <a:solidFill>
                  <a:schemeClr val="bg1"/>
                </a:solidFill>
              </a:rPr>
              <a:t>een</a:t>
            </a:r>
            <a:r>
              <a:rPr lang="en-GB" sz="5696" dirty="0">
                <a:solidFill>
                  <a:schemeClr val="bg1"/>
                </a:solidFill>
              </a:rPr>
              <a:t> social media post lorem ipsum</a:t>
            </a:r>
          </a:p>
        </p:txBody>
      </p:sp>
    </p:spTree>
    <p:extLst>
      <p:ext uri="{BB962C8B-B14F-4D97-AF65-F5344CB8AC3E}">
        <p14:creationId xmlns:p14="http://schemas.microsoft.com/office/powerpoint/2010/main" val="3937135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09378D8-21E1-0FCE-CED8-F90B76354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92" y="7027742"/>
            <a:ext cx="2382972" cy="502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E5482BC-9733-0C50-5D9B-697C8308E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38852">
            <a:off x="2211064" y="2902798"/>
            <a:ext cx="12948806" cy="498143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10D4A382-32B5-5DC6-225D-D4BB08061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007" y="1731347"/>
            <a:ext cx="9856269" cy="2250103"/>
          </a:xfrm>
        </p:spPr>
        <p:txBody>
          <a:bodyPr/>
          <a:lstStyle/>
          <a:p>
            <a:pPr algn="l"/>
            <a:r>
              <a:rPr lang="en-GB" sz="5696" dirty="0" err="1">
                <a:solidFill>
                  <a:schemeClr val="bg1"/>
                </a:solidFill>
              </a:rPr>
              <a:t>Dit</a:t>
            </a:r>
            <a:r>
              <a:rPr lang="en-GB" sz="5696" dirty="0">
                <a:solidFill>
                  <a:schemeClr val="bg1"/>
                </a:solidFill>
              </a:rPr>
              <a:t> is </a:t>
            </a:r>
            <a:r>
              <a:rPr lang="en-GB" sz="5696" dirty="0" err="1">
                <a:solidFill>
                  <a:schemeClr val="bg1"/>
                </a:solidFill>
              </a:rPr>
              <a:t>een</a:t>
            </a:r>
            <a:r>
              <a:rPr lang="en-GB" sz="5696" dirty="0">
                <a:solidFill>
                  <a:schemeClr val="bg1"/>
                </a:solidFill>
              </a:rPr>
              <a:t> </a:t>
            </a:r>
            <a:r>
              <a:rPr lang="en-GB" sz="5696" dirty="0">
                <a:solidFill>
                  <a:schemeClr val="accent1"/>
                </a:solidFill>
              </a:rPr>
              <a:t>medium</a:t>
            </a:r>
            <a:r>
              <a:rPr lang="en-GB" sz="5696" dirty="0">
                <a:solidFill>
                  <a:schemeClr val="bg1"/>
                </a:solidFill>
              </a:rPr>
              <a:t> tot </a:t>
            </a:r>
            <a:r>
              <a:rPr lang="en-GB" sz="5696" dirty="0" err="1">
                <a:solidFill>
                  <a:schemeClr val="bg1"/>
                </a:solidFill>
              </a:rPr>
              <a:t>vrij</a:t>
            </a:r>
            <a:r>
              <a:rPr lang="en-GB" sz="5696" dirty="0">
                <a:solidFill>
                  <a:schemeClr val="bg1"/>
                </a:solidFill>
              </a:rPr>
              <a:t> </a:t>
            </a:r>
            <a:r>
              <a:rPr lang="en-GB" sz="5696" dirty="0" err="1">
                <a:solidFill>
                  <a:schemeClr val="bg1"/>
                </a:solidFill>
              </a:rPr>
              <a:t>lange</a:t>
            </a:r>
            <a:r>
              <a:rPr lang="en-GB" sz="5696" dirty="0">
                <a:solidFill>
                  <a:schemeClr val="bg1"/>
                </a:solidFill>
              </a:rPr>
              <a:t> quote </a:t>
            </a:r>
            <a:r>
              <a:rPr lang="en-GB" sz="5696" dirty="0" err="1">
                <a:solidFill>
                  <a:schemeClr val="bg1"/>
                </a:solidFill>
              </a:rPr>
              <a:t>voor</a:t>
            </a:r>
            <a:r>
              <a:rPr lang="en-GB" sz="5696" dirty="0">
                <a:solidFill>
                  <a:schemeClr val="bg1"/>
                </a:solidFill>
              </a:rPr>
              <a:t> </a:t>
            </a:r>
            <a:r>
              <a:rPr lang="en-GB" sz="5696" dirty="0" err="1">
                <a:solidFill>
                  <a:schemeClr val="bg1"/>
                </a:solidFill>
              </a:rPr>
              <a:t>een</a:t>
            </a:r>
            <a:r>
              <a:rPr lang="en-GB" sz="5696" dirty="0">
                <a:solidFill>
                  <a:schemeClr val="bg1"/>
                </a:solidFill>
              </a:rPr>
              <a:t> social media post lorem ipsum</a:t>
            </a:r>
          </a:p>
        </p:txBody>
      </p:sp>
    </p:spTree>
    <p:extLst>
      <p:ext uri="{BB962C8B-B14F-4D97-AF65-F5344CB8AC3E}">
        <p14:creationId xmlns:p14="http://schemas.microsoft.com/office/powerpoint/2010/main" val="967544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13">
            <a:extLst>
              <a:ext uri="{FF2B5EF4-FFF2-40B4-BE49-F238E27FC236}">
                <a16:creationId xmlns:a16="http://schemas.microsoft.com/office/drawing/2014/main" id="{CD46FA30-03A5-35B3-C8D9-CCBB12F47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70" b="7793"/>
          <a:stretch/>
        </p:blipFill>
        <p:spPr>
          <a:xfrm>
            <a:off x="-1" y="-1"/>
            <a:ext cx="15238414" cy="79629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C9700-5125-8844-9217-DA8C3A6A9009}"/>
              </a:ext>
            </a:extLst>
          </p:cNvPr>
          <p:cNvSpPr/>
          <p:nvPr/>
        </p:nvSpPr>
        <p:spPr>
          <a:xfrm>
            <a:off x="0" y="0"/>
            <a:ext cx="7230890" cy="7969248"/>
          </a:xfrm>
          <a:prstGeom prst="rect">
            <a:avLst/>
          </a:prstGeom>
          <a:gradFill>
            <a:gsLst>
              <a:gs pos="70000">
                <a:srgbClr val="FFFFFF">
                  <a:alpha val="50022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50" b="1" dirty="0" err="1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FBB653-8B6C-40C0-914B-01F3F7BFB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125" y="2284878"/>
            <a:ext cx="9073601" cy="2446119"/>
          </a:xfrm>
        </p:spPr>
        <p:txBody>
          <a:bodyPr/>
          <a:lstStyle/>
          <a:p>
            <a:pPr algn="l"/>
            <a:r>
              <a:rPr lang="en-GB" sz="6192" dirty="0">
                <a:solidFill>
                  <a:srgbClr val="00303D"/>
                </a:solidFill>
              </a:rPr>
              <a:t>Lorem</a:t>
            </a:r>
            <a:br>
              <a:rPr lang="en-GB" sz="6192" dirty="0">
                <a:solidFill>
                  <a:srgbClr val="00303D"/>
                </a:solidFill>
              </a:rPr>
            </a:br>
            <a:r>
              <a:rPr lang="en-GB" sz="6192" dirty="0">
                <a:solidFill>
                  <a:srgbClr val="00303D"/>
                </a:solidFill>
              </a:rPr>
              <a:t>ipsum </a:t>
            </a:r>
            <a:r>
              <a:rPr lang="en-GB" sz="6192" dirty="0" err="1">
                <a:solidFill>
                  <a:schemeClr val="accent1"/>
                </a:solidFill>
              </a:rPr>
              <a:t>dolor</a:t>
            </a:r>
            <a:br>
              <a:rPr lang="en-GB" sz="6192" dirty="0">
                <a:solidFill>
                  <a:schemeClr val="accent1"/>
                </a:solidFill>
              </a:rPr>
            </a:br>
            <a:r>
              <a:rPr lang="en-GB" sz="6192" dirty="0">
                <a:solidFill>
                  <a:srgbClr val="00303D"/>
                </a:solidFill>
              </a:rPr>
              <a:t>sit </a:t>
            </a:r>
            <a:r>
              <a:rPr lang="en-GB" sz="6192" dirty="0" err="1">
                <a:solidFill>
                  <a:srgbClr val="00303D"/>
                </a:solidFill>
              </a:rPr>
              <a:t>amet</a:t>
            </a:r>
            <a:endParaRPr lang="en-GB" sz="6192" dirty="0">
              <a:solidFill>
                <a:srgbClr val="00303D"/>
              </a:solidFill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166A515-9A55-1CDC-5FEB-00854E90A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3692" y="7027742"/>
            <a:ext cx="2382972" cy="5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2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10" descr="Afbeelding met natuur, dauwdruppel, vervagen&#10;&#10;Automatisch gegenereerde beschrijving">
            <a:extLst>
              <a:ext uri="{FF2B5EF4-FFF2-40B4-BE49-F238E27FC236}">
                <a16:creationId xmlns:a16="http://schemas.microsoft.com/office/drawing/2014/main" id="{02AA7CA8-2291-9A4E-A212-D753B1DD3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94" r="208" b="18194"/>
          <a:stretch/>
        </p:blipFill>
        <p:spPr>
          <a:xfrm>
            <a:off x="-2" y="0"/>
            <a:ext cx="15238413" cy="64757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33E5E6-F925-5DEE-D50F-1665A0113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9230"/>
            <a:ext cx="15238413" cy="39072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ECF97BF-9D71-9D6D-42AE-21D9CF0EC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2" y="7026917"/>
            <a:ext cx="7341583" cy="502273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92E4E29-8C24-B0CA-6C27-BFE26FC46521}"/>
              </a:ext>
            </a:extLst>
          </p:cNvPr>
          <p:cNvSpPr txBox="1">
            <a:spLocks/>
          </p:cNvSpPr>
          <p:nvPr/>
        </p:nvSpPr>
        <p:spPr>
          <a:xfrm>
            <a:off x="1129312" y="2090931"/>
            <a:ext cx="6050341" cy="2097369"/>
          </a:xfrm>
          <a:prstGeom prst="rect">
            <a:avLst/>
          </a:prstGeom>
        </p:spPr>
        <p:txBody>
          <a:bodyPr/>
          <a:lstStyle>
            <a:lvl1pPr algn="l" defTabSz="5972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9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309">
                <a:solidFill>
                  <a:srgbClr val="00303D"/>
                </a:solidFill>
              </a:rPr>
              <a:t>Dit is een wat kortere quote voor social media</a:t>
            </a:r>
            <a:endParaRPr lang="en-GB" sz="5309" dirty="0">
              <a:solidFill>
                <a:srgbClr val="003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6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4903BB6-69E3-4E25-AF85-0F7CE994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92" y="7027742"/>
            <a:ext cx="7341570" cy="502274"/>
          </a:xfrm>
          <a:prstGeom prst="rect">
            <a:avLst/>
          </a:prstGeom>
        </p:spPr>
      </p:pic>
      <p:pic>
        <p:nvPicPr>
          <p:cNvPr id="7" name="Tijdelijke aanduiding voor afbeelding 10" descr="Afbeelding met natuur, dauwdruppel, vervagen&#10;&#10;Automatisch gegenereerde beschrijving">
            <a:extLst>
              <a:ext uri="{FF2B5EF4-FFF2-40B4-BE49-F238E27FC236}">
                <a16:creationId xmlns:a16="http://schemas.microsoft.com/office/drawing/2014/main" id="{216319AF-69B0-8EB7-A3D3-1072AD027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94" r="208" b="18194"/>
          <a:stretch/>
        </p:blipFill>
        <p:spPr>
          <a:xfrm>
            <a:off x="-2" y="0"/>
            <a:ext cx="15238413" cy="64757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27A9A7-4924-1DBD-7313-E21ECAD9F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79230"/>
            <a:ext cx="15238413" cy="390728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1B95BCC3-BBFA-ACC7-C93D-6C660309EEEF}"/>
              </a:ext>
            </a:extLst>
          </p:cNvPr>
          <p:cNvSpPr txBox="1">
            <a:spLocks/>
          </p:cNvSpPr>
          <p:nvPr/>
        </p:nvSpPr>
        <p:spPr>
          <a:xfrm>
            <a:off x="1129312" y="2090931"/>
            <a:ext cx="6050341" cy="2097369"/>
          </a:xfrm>
          <a:prstGeom prst="rect">
            <a:avLst/>
          </a:prstGeom>
        </p:spPr>
        <p:txBody>
          <a:bodyPr/>
          <a:lstStyle>
            <a:lvl1pPr algn="l" defTabSz="5972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9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309">
                <a:solidFill>
                  <a:schemeClr val="bg1"/>
                </a:solidFill>
              </a:rPr>
              <a:t>Dit is een wat kortere quote voor social media</a:t>
            </a:r>
            <a:endParaRPr lang="en-GB" sz="530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36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4903BB6-69E3-4E25-AF85-0F7CE994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92" y="7027742"/>
            <a:ext cx="7341570" cy="502274"/>
          </a:xfrm>
          <a:prstGeom prst="rect">
            <a:avLst/>
          </a:prstGeom>
        </p:spPr>
      </p:pic>
      <p:pic>
        <p:nvPicPr>
          <p:cNvPr id="2" name="Tijdelijke aanduiding voor afbeelding 10" descr="Afbeelding met natuur, dauwdruppel, vervagen&#10;&#10;Automatisch gegenereerde beschrijving">
            <a:extLst>
              <a:ext uri="{FF2B5EF4-FFF2-40B4-BE49-F238E27FC236}">
                <a16:creationId xmlns:a16="http://schemas.microsoft.com/office/drawing/2014/main" id="{1DB323A2-823A-B08D-0083-75F2D8D7B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94" r="208" b="18194"/>
          <a:stretch/>
        </p:blipFill>
        <p:spPr>
          <a:xfrm>
            <a:off x="-2" y="0"/>
            <a:ext cx="15238413" cy="64757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7207DB-AA7A-790C-57D6-C0BDF98BE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79230"/>
            <a:ext cx="15238413" cy="39072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65C66EC-60E8-279C-8739-1498DBA96138}"/>
              </a:ext>
            </a:extLst>
          </p:cNvPr>
          <p:cNvSpPr txBox="1">
            <a:spLocks/>
          </p:cNvSpPr>
          <p:nvPr/>
        </p:nvSpPr>
        <p:spPr>
          <a:xfrm>
            <a:off x="1129312" y="2090931"/>
            <a:ext cx="6050341" cy="2097369"/>
          </a:xfrm>
          <a:prstGeom prst="rect">
            <a:avLst/>
          </a:prstGeom>
        </p:spPr>
        <p:txBody>
          <a:bodyPr/>
          <a:lstStyle>
            <a:lvl1pPr algn="l" defTabSz="5972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9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309">
                <a:solidFill>
                  <a:schemeClr val="bg1"/>
                </a:solidFill>
              </a:rPr>
              <a:t>Dit is een wat kortere quote voor social media</a:t>
            </a:r>
            <a:endParaRPr lang="en-GB" sz="530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42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A7EBD72-71A5-8F44-A9EA-1E111203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206" y="4519186"/>
            <a:ext cx="6050341" cy="2097369"/>
          </a:xfrm>
        </p:spPr>
        <p:txBody>
          <a:bodyPr/>
          <a:lstStyle/>
          <a:p>
            <a:pPr algn="l"/>
            <a:r>
              <a:rPr lang="en-GB" sz="5309" dirty="0" err="1">
                <a:solidFill>
                  <a:srgbClr val="00303D"/>
                </a:solidFill>
              </a:rPr>
              <a:t>Dit</a:t>
            </a:r>
            <a:r>
              <a:rPr lang="en-GB" sz="5309" dirty="0">
                <a:solidFill>
                  <a:srgbClr val="00303D"/>
                </a:solidFill>
              </a:rPr>
              <a:t> is </a:t>
            </a:r>
            <a:r>
              <a:rPr lang="en-GB" sz="5309" dirty="0" err="1">
                <a:solidFill>
                  <a:srgbClr val="00303D"/>
                </a:solidFill>
              </a:rPr>
              <a:t>een</a:t>
            </a:r>
            <a:r>
              <a:rPr lang="en-GB" sz="5309" dirty="0">
                <a:solidFill>
                  <a:srgbClr val="00303D"/>
                </a:solidFill>
              </a:rPr>
              <a:t> wat </a:t>
            </a:r>
            <a:r>
              <a:rPr lang="en-GB" sz="5309" dirty="0" err="1">
                <a:solidFill>
                  <a:srgbClr val="00303D"/>
                </a:solidFill>
              </a:rPr>
              <a:t>kortere</a:t>
            </a:r>
            <a:r>
              <a:rPr lang="en-GB" sz="5309" dirty="0">
                <a:solidFill>
                  <a:srgbClr val="00303D"/>
                </a:solidFill>
              </a:rPr>
              <a:t> quote </a:t>
            </a:r>
            <a:r>
              <a:rPr lang="en-GB" sz="5309" dirty="0" err="1">
                <a:solidFill>
                  <a:srgbClr val="00303D"/>
                </a:solidFill>
              </a:rPr>
              <a:t>voor</a:t>
            </a:r>
            <a:r>
              <a:rPr lang="en-GB" sz="5309" dirty="0">
                <a:solidFill>
                  <a:srgbClr val="00303D"/>
                </a:solidFill>
              </a:rPr>
              <a:t> social media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C1DF9DC-F14F-F29E-8F99-D39413B8C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954" y="433710"/>
            <a:ext cx="16373585" cy="40863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63A802-BFDD-3739-F555-905066D9F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2" y="7026917"/>
            <a:ext cx="7341583" cy="5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45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A7EBD72-71A5-8F44-A9EA-1E111203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206" y="4519186"/>
            <a:ext cx="6050341" cy="2097369"/>
          </a:xfrm>
        </p:spPr>
        <p:txBody>
          <a:bodyPr/>
          <a:lstStyle/>
          <a:p>
            <a:pPr algn="l"/>
            <a:r>
              <a:rPr lang="en-GB" sz="5309" dirty="0" err="1">
                <a:solidFill>
                  <a:srgbClr val="00303D"/>
                </a:solidFill>
              </a:rPr>
              <a:t>Dit</a:t>
            </a:r>
            <a:r>
              <a:rPr lang="en-GB" sz="5309" dirty="0">
                <a:solidFill>
                  <a:srgbClr val="00303D"/>
                </a:solidFill>
              </a:rPr>
              <a:t> is </a:t>
            </a:r>
            <a:r>
              <a:rPr lang="en-GB" sz="5309" dirty="0" err="1">
                <a:solidFill>
                  <a:srgbClr val="00303D"/>
                </a:solidFill>
              </a:rPr>
              <a:t>een</a:t>
            </a:r>
            <a:r>
              <a:rPr lang="en-GB" sz="5309" dirty="0">
                <a:solidFill>
                  <a:srgbClr val="00303D"/>
                </a:solidFill>
              </a:rPr>
              <a:t> wat </a:t>
            </a:r>
            <a:r>
              <a:rPr lang="en-GB" sz="5309" dirty="0" err="1">
                <a:solidFill>
                  <a:srgbClr val="00303D"/>
                </a:solidFill>
              </a:rPr>
              <a:t>kortere</a:t>
            </a:r>
            <a:r>
              <a:rPr lang="en-GB" sz="5309" dirty="0">
                <a:solidFill>
                  <a:srgbClr val="00303D"/>
                </a:solidFill>
              </a:rPr>
              <a:t> quote </a:t>
            </a:r>
            <a:r>
              <a:rPr lang="en-GB" sz="5309" dirty="0" err="1">
                <a:solidFill>
                  <a:srgbClr val="00303D"/>
                </a:solidFill>
              </a:rPr>
              <a:t>voor</a:t>
            </a:r>
            <a:r>
              <a:rPr lang="en-GB" sz="5309" dirty="0">
                <a:solidFill>
                  <a:srgbClr val="00303D"/>
                </a:solidFill>
              </a:rPr>
              <a:t> social media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15123C8-EAA4-736A-F22B-E910F77BD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92" y="7027742"/>
            <a:ext cx="2382972" cy="50227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C1DF9DC-F14F-F29E-8F99-D39413B8C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92954" y="432884"/>
            <a:ext cx="16373585" cy="40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57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148B95-D426-464F-9FF5-1A4BCFAC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28337" y="1170102"/>
            <a:ext cx="15509509" cy="65763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F0C6247-51F6-D575-0E14-352A373D6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2" y="7026917"/>
            <a:ext cx="7341583" cy="50227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A7EBD72-71A5-8F44-A9EA-1E111203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786" y="767320"/>
            <a:ext cx="6050341" cy="2097369"/>
          </a:xfrm>
        </p:spPr>
        <p:txBody>
          <a:bodyPr/>
          <a:lstStyle/>
          <a:p>
            <a:pPr algn="l"/>
            <a:r>
              <a:rPr lang="en-GB" sz="5309" dirty="0" err="1">
                <a:solidFill>
                  <a:srgbClr val="00303D"/>
                </a:solidFill>
              </a:rPr>
              <a:t>Dit</a:t>
            </a:r>
            <a:r>
              <a:rPr lang="en-GB" sz="5309" dirty="0">
                <a:solidFill>
                  <a:srgbClr val="00303D"/>
                </a:solidFill>
              </a:rPr>
              <a:t> is </a:t>
            </a:r>
            <a:r>
              <a:rPr lang="en-GB" sz="5309" dirty="0" err="1">
                <a:solidFill>
                  <a:srgbClr val="00303D"/>
                </a:solidFill>
              </a:rPr>
              <a:t>een</a:t>
            </a:r>
            <a:r>
              <a:rPr lang="en-GB" sz="5309" dirty="0">
                <a:solidFill>
                  <a:srgbClr val="00303D"/>
                </a:solidFill>
              </a:rPr>
              <a:t> wat </a:t>
            </a:r>
            <a:r>
              <a:rPr lang="en-GB" sz="5309" dirty="0" err="1">
                <a:solidFill>
                  <a:srgbClr val="00303D"/>
                </a:solidFill>
              </a:rPr>
              <a:t>kortere</a:t>
            </a:r>
            <a:r>
              <a:rPr lang="en-GB" sz="5309" dirty="0">
                <a:solidFill>
                  <a:srgbClr val="00303D"/>
                </a:solidFill>
              </a:rPr>
              <a:t> quote </a:t>
            </a:r>
            <a:r>
              <a:rPr lang="en-GB" sz="5309" dirty="0" err="1">
                <a:solidFill>
                  <a:srgbClr val="00303D"/>
                </a:solidFill>
              </a:rPr>
              <a:t>voor</a:t>
            </a:r>
            <a:r>
              <a:rPr lang="en-GB" sz="5309" dirty="0">
                <a:solidFill>
                  <a:srgbClr val="00303D"/>
                </a:solidFill>
              </a:rPr>
              <a:t> social media</a:t>
            </a:r>
          </a:p>
        </p:txBody>
      </p:sp>
    </p:spTree>
    <p:extLst>
      <p:ext uri="{BB962C8B-B14F-4D97-AF65-F5344CB8AC3E}">
        <p14:creationId xmlns:p14="http://schemas.microsoft.com/office/powerpoint/2010/main" val="238859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148B95-D426-464F-9FF5-1A4BCFAC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7" y="1168373"/>
            <a:ext cx="15509509" cy="657979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A7EBD72-71A5-8F44-A9EA-1E111203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786" y="767320"/>
            <a:ext cx="6050341" cy="2097369"/>
          </a:xfrm>
        </p:spPr>
        <p:txBody>
          <a:bodyPr/>
          <a:lstStyle/>
          <a:p>
            <a:pPr algn="l"/>
            <a:r>
              <a:rPr lang="en-GB" sz="5309" dirty="0" err="1">
                <a:solidFill>
                  <a:srgbClr val="00303D"/>
                </a:solidFill>
              </a:rPr>
              <a:t>Dit</a:t>
            </a:r>
            <a:r>
              <a:rPr lang="en-GB" sz="5309" dirty="0">
                <a:solidFill>
                  <a:srgbClr val="00303D"/>
                </a:solidFill>
              </a:rPr>
              <a:t> is </a:t>
            </a:r>
            <a:r>
              <a:rPr lang="en-GB" sz="5309" dirty="0" err="1">
                <a:solidFill>
                  <a:srgbClr val="00303D"/>
                </a:solidFill>
              </a:rPr>
              <a:t>een</a:t>
            </a:r>
            <a:r>
              <a:rPr lang="en-GB" sz="5309" dirty="0">
                <a:solidFill>
                  <a:srgbClr val="00303D"/>
                </a:solidFill>
              </a:rPr>
              <a:t> wat </a:t>
            </a:r>
            <a:r>
              <a:rPr lang="en-GB" sz="5309" dirty="0" err="1">
                <a:solidFill>
                  <a:srgbClr val="00303D"/>
                </a:solidFill>
              </a:rPr>
              <a:t>kortere</a:t>
            </a:r>
            <a:r>
              <a:rPr lang="en-GB" sz="5309" dirty="0">
                <a:solidFill>
                  <a:srgbClr val="00303D"/>
                </a:solidFill>
              </a:rPr>
              <a:t> quote </a:t>
            </a:r>
            <a:r>
              <a:rPr lang="en-GB" sz="5309" dirty="0" err="1">
                <a:solidFill>
                  <a:srgbClr val="00303D"/>
                </a:solidFill>
              </a:rPr>
              <a:t>voor</a:t>
            </a:r>
            <a:r>
              <a:rPr lang="en-GB" sz="5309" dirty="0">
                <a:solidFill>
                  <a:srgbClr val="00303D"/>
                </a:solidFill>
              </a:rPr>
              <a:t> social media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A408A7E-50C1-19D4-CA8C-9D720C02F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3692" y="7027742"/>
            <a:ext cx="2382972" cy="5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70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GroenvermogenNL">
  <a:themeElements>
    <a:clrScheme name="000 GroenvermogenNL">
      <a:dk1>
        <a:srgbClr val="000000"/>
      </a:dk1>
      <a:lt1>
        <a:sysClr val="window" lastClr="FFFFFF"/>
      </a:lt1>
      <a:dk2>
        <a:srgbClr val="00303D"/>
      </a:dk2>
      <a:lt2>
        <a:srgbClr val="EBEDE9"/>
      </a:lt2>
      <a:accent1>
        <a:srgbClr val="30D1B2"/>
      </a:accent1>
      <a:accent2>
        <a:srgbClr val="00303D"/>
      </a:accent2>
      <a:accent3>
        <a:srgbClr val="FF501A"/>
      </a:accent3>
      <a:accent4>
        <a:srgbClr val="99ACB2"/>
      </a:accent4>
      <a:accent5>
        <a:srgbClr val="239D86"/>
      </a:accent5>
      <a:accent6>
        <a:srgbClr val="D23100"/>
      </a:accent6>
      <a:hlink>
        <a:srgbClr val="30D1B2"/>
      </a:hlink>
      <a:folHlink>
        <a:srgbClr val="234C22"/>
      </a:folHlink>
    </a:clrScheme>
    <a:fontScheme name="000 GroenvermogenNL">
      <a:majorFont>
        <a:latin typeface="Magistral bold"/>
        <a:ea typeface=""/>
        <a:cs typeface=""/>
      </a:majorFont>
      <a:minorFont>
        <a:latin typeface="Objec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hemistryNL_voorstel_v2" id="{9414BF56-A3B1-418D-945F-EBCBC0588360}" vid="{9A4C42DA-620E-4A65-A9D8-31A47BC7D9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10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11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12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13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2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3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4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5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6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7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8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ppt/theme/themeOverride9.xml><?xml version="1.0" encoding="utf-8"?>
<a:themeOverride xmlns:a="http://schemas.openxmlformats.org/drawingml/2006/main">
  <a:clrScheme name="000 GroenvermogenNL">
    <a:dk1>
      <a:srgbClr val="000000"/>
    </a:dk1>
    <a:lt1>
      <a:sysClr val="window" lastClr="FFFFFF"/>
    </a:lt1>
    <a:dk2>
      <a:srgbClr val="00303D"/>
    </a:dk2>
    <a:lt2>
      <a:srgbClr val="EBEDE9"/>
    </a:lt2>
    <a:accent1>
      <a:srgbClr val="30D1B2"/>
    </a:accent1>
    <a:accent2>
      <a:srgbClr val="00303D"/>
    </a:accent2>
    <a:accent3>
      <a:srgbClr val="FF501A"/>
    </a:accent3>
    <a:accent4>
      <a:srgbClr val="99ACB2"/>
    </a:accent4>
    <a:accent5>
      <a:srgbClr val="239D86"/>
    </a:accent5>
    <a:accent6>
      <a:srgbClr val="D23100"/>
    </a:accent6>
    <a:hlink>
      <a:srgbClr val="30D1B2"/>
    </a:hlink>
    <a:folHlink>
      <a:srgbClr val="234C2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E0895B76A184493373685E315F09D" ma:contentTypeVersion="15" ma:contentTypeDescription="Een nieuw document maken." ma:contentTypeScope="" ma:versionID="bf78b5874ac2d62626c33409f75f9ff8">
  <xsd:schema xmlns:xsd="http://www.w3.org/2001/XMLSchema" xmlns:xs="http://www.w3.org/2001/XMLSchema" xmlns:p="http://schemas.microsoft.com/office/2006/metadata/properties" xmlns:ns2="c40fb1da-4243-432c-9843-a8712be88201" xmlns:ns3="82de89fe-0311-401b-8ad9-f1fdda73d3f0" targetNamespace="http://schemas.microsoft.com/office/2006/metadata/properties" ma:root="true" ma:fieldsID="f4edd55e99d32f5db0209e89718f9f40" ns2:_="" ns3:_="">
    <xsd:import namespace="c40fb1da-4243-432c-9843-a8712be88201"/>
    <xsd:import namespace="82de89fe-0311-401b-8ad9-f1fdda73d3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fb1da-4243-432c-9843-a8712be88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0f6a76fb-af16-4806-9857-49f59c6e71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e89fe-0311-401b-8ad9-f1fdda73d3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0c7ab90-21ae-4ec1-8a1c-a7eb1472de7f}" ma:internalName="TaxCatchAll" ma:showField="CatchAllData" ma:web="82de89fe-0311-401b-8ad9-f1fdda73d3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699223-2ED1-4EFD-A8A4-C033E348C51F}"/>
</file>

<file path=customXml/itemProps2.xml><?xml version="1.0" encoding="utf-8"?>
<ds:datastoreItem xmlns:ds="http://schemas.openxmlformats.org/officeDocument/2006/customXml" ds:itemID="{A4810E76-CDFC-44A3-8FB6-51A44D2E34C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6025</TotalTime>
  <Words>139</Words>
  <Application>Microsoft Macintosh PowerPoint</Application>
  <PresentationFormat>Aangepast</PresentationFormat>
  <Paragraphs>15</Paragraphs>
  <Slides>13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Calibri</vt:lpstr>
      <vt:lpstr>NittiGrotesk</vt:lpstr>
      <vt:lpstr>Abadi</vt:lpstr>
      <vt:lpstr>ObjectSans-Regular</vt:lpstr>
      <vt:lpstr>Magistral Bold</vt:lpstr>
      <vt:lpstr>Arial</vt:lpstr>
      <vt:lpstr>GroenvermogenNL</vt:lpstr>
      <vt:lpstr>PowerPoint-presentatie</vt:lpstr>
      <vt:lpstr>Lorem ipsum dolor sit amet</vt:lpstr>
      <vt:lpstr>PowerPoint-presentatie</vt:lpstr>
      <vt:lpstr>PowerPoint-presentatie</vt:lpstr>
      <vt:lpstr>PowerPoint-presentatie</vt:lpstr>
      <vt:lpstr>Dit is een wat kortere quote voor social media</vt:lpstr>
      <vt:lpstr>Dit is een wat kortere quote voor social media</vt:lpstr>
      <vt:lpstr>Dit is een wat kortere quote voor social media</vt:lpstr>
      <vt:lpstr>Dit is een wat kortere quote voor social media</vt:lpstr>
      <vt:lpstr>Dit is een medium tot vrij lange quote voor een social media post lorem ipsum</vt:lpstr>
      <vt:lpstr>Dit is een medium tot vrij lange quote voor een social media post lorem ipsum</vt:lpstr>
      <vt:lpstr>Dit is een medium tot vrij lange quote voor een social media post lorem ipsum</vt:lpstr>
      <vt:lpstr>Dit is een medium tot vrij lange quote voor een social media post lorem ipsum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 de Weerd</dc:creator>
  <cp:lastModifiedBy>Studio effectgroep</cp:lastModifiedBy>
  <cp:revision>106</cp:revision>
  <cp:lastPrinted>2020-10-26T20:32:38Z</cp:lastPrinted>
  <dcterms:created xsi:type="dcterms:W3CDTF">2021-01-09T11:01:42Z</dcterms:created>
  <dcterms:modified xsi:type="dcterms:W3CDTF">2023-03-09T11:42:08Z</dcterms:modified>
</cp:coreProperties>
</file>