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100_6F02E89F.xml" ContentType="application/vnd.ms-powerpoint.comments+xml"/>
  <Override PartName="/ppt/comments/modernComment_127_3D5A34FA.xml" ContentType="application/vnd.ms-powerpoint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7"/>
  </p:notesMasterIdLst>
  <p:handoutMasterIdLst>
    <p:handoutMasterId r:id="rId28"/>
  </p:handoutMasterIdLst>
  <p:sldIdLst>
    <p:sldId id="256" r:id="rId5"/>
    <p:sldId id="297" r:id="rId6"/>
    <p:sldId id="292" r:id="rId7"/>
    <p:sldId id="296" r:id="rId8"/>
    <p:sldId id="295" r:id="rId9"/>
    <p:sldId id="290" r:id="rId10"/>
    <p:sldId id="260" r:id="rId11"/>
    <p:sldId id="259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9" r:id="rId24"/>
    <p:sldId id="270" r:id="rId25"/>
    <p:sldId id="267" r:id="rId26"/>
  </p:sldIdLst>
  <p:sldSz cx="9144000" cy="5143500" type="screen16x9"/>
  <p:notesSz cx="6858000" cy="9144000"/>
  <p:defaultTextStyle>
    <a:defPPr lvl="0">
      <a:defRPr lang="en-US"/>
    </a:defPPr>
    <a:lvl1pPr marL="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3" userDrawn="1">
          <p15:clr>
            <a:srgbClr val="A4A3A4"/>
          </p15:clr>
        </p15:guide>
        <p15:guide id="2" pos="204" userDrawn="1">
          <p15:clr>
            <a:srgbClr val="A4A3A4"/>
          </p15:clr>
        </p15:guide>
        <p15:guide id="3" pos="56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0FA666-4CC3-FA2E-38CB-E6E58A22DB77}" name="Liesbeth Looman | GVNL" initials="LG" userId="S::l.looman@groenvermogennl.org::58f34e3e-e932-4a18-a604-2739f20d19c3" providerId="AD"/>
  <p188:author id="{3409A9F5-51CB-44F2-B6B0-B639C7F37533}" name="Studio effectgroep" initials="Se" userId="e6fd147c23b1f06e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DCA08A-69EC-4990-A16D-7396B281F23D}" styleName="Tabel met opmaak GVNL"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12700" cmpd="sng">
              <a:solidFill>
                <a:srgbClr val="C4D6D8"/>
              </a:solidFill>
            </a:ln>
          </a:bottom>
          <a:insideH>
            <a:ln w="12700" cmpd="sng">
              <a:solidFill>
                <a:srgbClr val="C4D6D8"/>
              </a:solidFill>
            </a:ln>
          </a:insideH>
          <a:insideV>
            <a:ln w="76200" cmpd="sng">
              <a:solidFill>
                <a:srgbClr val="C4D6D8"/>
              </a:solidFill>
            </a:ln>
          </a:insideV>
        </a:tcBdr>
        <a:fill>
          <a:solidFill>
            <a:srgbClr val="FFFFFF"/>
          </a:solidFill>
        </a:fill>
      </a:tcStyle>
    </a:wholeTbl>
    <a:firstRow>
      <a:tcTxStyle b="off" i="off">
        <a:font>
          <a:latin typeface="Magistral Bold"/>
          <a:ea typeface="Magistral Bold"/>
          <a:cs typeface="Magistral Bold"/>
        </a:font>
        <a:srgbClr val="FFFFFF"/>
      </a:tcTxStyle>
      <a:tcStyle>
        <a:tcBdr>
          <a:insideV>
            <a:ln w="76200" cmpd="sng">
              <a:solidFill>
                <a:srgbClr val="C4D6D8"/>
              </a:solidFill>
            </a:ln>
          </a:insideV>
        </a:tcBdr>
        <a:fill>
          <a:solidFill>
            <a:srgbClr val="002C3B"/>
          </a:solidFill>
        </a:fill>
      </a:tcStyle>
    </a:firstRow>
    <a:extLst>
      <a:ext uri="http://www.joulesunlimited.com/pptTableStyle"/>
    </a:extLst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03" autoAdjust="0"/>
    <p:restoredTop sz="96327"/>
  </p:normalViewPr>
  <p:slideViewPr>
    <p:cSldViewPr snapToGrid="0">
      <p:cViewPr varScale="1">
        <p:scale>
          <a:sx n="201" d="100"/>
          <a:sy n="201" d="100"/>
        </p:scale>
        <p:origin x="208" y="648"/>
      </p:cViewPr>
      <p:guideLst>
        <p:guide orient="horz" pos="1643"/>
        <p:guide pos="204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7" d="100"/>
          <a:sy n="67" d="100"/>
        </p:scale>
        <p:origin x="201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omments/modernComment_100_6F02E89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941E54B-0D67-486A-9E66-AEF1D439A34C}" authorId="{F40FA666-4CC3-FA2E-38CB-E6E58A22DB77}" created="2026-08-13T09:43:56.290">
    <pc:sldMkLst xmlns:pc="http://schemas.microsoft.com/office/powerpoint/2013/main/command">
      <pc:docMk/>
      <pc:sldMk cId="1862461599" sldId="256"/>
    </pc:sldMkLst>
    <p188:replyLst>
      <p188:reply id="{F39BFAB9-FC95-9B4E-942E-F5B546179CBB}" authorId="{3409A9F5-51CB-44F2-B6B0-B639C7F37533}" created="2026-09-03T13:41:55.570">
        <p188:txBody>
          <a:bodyPr/>
          <a:lstStyle/>
          <a:p>
            <a:r>
              <a:rPr lang="nl-NL"/>
              <a:t>Footertekst is verwijderd; Is dus niet meer van toepassing.</a:t>
            </a:r>
          </a:p>
        </p188:txBody>
      </p188:reply>
    </p188:replyLst>
    <p188:txBody>
      <a:bodyPr/>
      <a:lstStyle/>
      <a:p>
        <a:r>
          <a:rPr lang="nl-NL"/>
          <a:t>[@Ingrid Groot | GVNL] footer voorbeeldtekst is nu nederlands, moet dat niet in het engels voor engelstalige gebruikers?</a:t>
        </a:r>
      </a:p>
    </p188:txBody>
  </p188:cm>
</p188:cmLst>
</file>

<file path=ppt/comments/modernComment_127_3D5A34F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9219326-E87F-4281-990B-67CA10689A36}" authorId="{F40FA666-4CC3-FA2E-38CB-E6E58A22DB77}" created="2026-08-13T09:42:52.601">
    <pc:sldMkLst xmlns:pc="http://schemas.microsoft.com/office/powerpoint/2013/main/command">
      <pc:docMk/>
      <pc:sldMk cId="1029321978" sldId="295"/>
    </pc:sldMkLst>
    <p188:replyLst>
      <p188:reply id="{704C4886-5DC3-184C-B7BE-6F3D5C7A192E}" authorId="{3409A9F5-51CB-44F2-B6B0-B639C7F37533}" created="2026-09-03T14:19:11.197">
        <p188:txBody>
          <a:bodyPr/>
          <a:lstStyle/>
          <a:p>
            <a:r>
              <a:rPr lang="nl-NL"/>
              <a:t>Is gedaan!</a:t>
            </a:r>
          </a:p>
        </p188:txBody>
      </p188:reply>
    </p188:replyLst>
    <p188:txBody>
      <a:bodyPr/>
      <a:lstStyle/>
      <a:p>
        <a:r>
          <a:rPr lang="nl-NL"/>
          <a:t>[@Ingrid Groot | GVNL] streepje onder accelerate weg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426CB1-298E-E69D-FCE0-893DA69982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CD177F-1E70-B0F9-23C9-E68F775EDA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9103A-AA71-44D2-821C-CA157AA97919}" type="datetimeFigureOut">
              <a:rPr lang="en-GB" smtClean="0"/>
              <a:t>03/09/2026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AF1D1E-BBF8-EC0A-43D2-5055F18087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67A1CB-B849-4CD0-2891-0D1E0520E6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C50D81-4676-4215-ADF3-35921D2E81D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496722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E93781-9884-4F9D-B440-683BE268D142}" type="datetimeFigureOut">
              <a:rPr lang="en-GB" smtClean="0"/>
              <a:t>03/09/2026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08320-BFB5-4861-A72C-07EF061BA811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591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361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286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285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876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234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717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138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923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59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129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5393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753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8085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3657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0151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1968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08320-BFB5-4861-A72C-07EF061BA811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843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 (JU-Free)"/>
          <p:cNvSpPr>
            <a:spLocks noGrp="1"/>
          </p:cNvSpPr>
          <p:nvPr>
            <p:ph type="ctrTitle" hasCustomPrompt="1"/>
          </p:nvPr>
        </p:nvSpPr>
        <p:spPr>
          <a:xfrm>
            <a:off x="5632396" y="1633227"/>
            <a:ext cx="3261871" cy="1790700"/>
          </a:xfrm>
        </p:spPr>
        <p:txBody>
          <a:bodyPr anchor="b">
            <a:noAutofit/>
          </a:bodyPr>
          <a:lstStyle>
            <a:lvl1pPr algn="l">
              <a:defRPr sz="4400" b="1" i="0">
                <a:latin typeface="Magistral Bold" panose="020B0504030204080304" pitchFamily="34" charset="77"/>
              </a:defRPr>
            </a:lvl1pPr>
          </a:lstStyle>
          <a:p>
            <a:r>
              <a:rPr lang="en-GB"/>
              <a:t>Klik om stijl te bewerken</a:t>
            </a:r>
            <a:endParaRPr lang="en-GB" dirty="0"/>
          </a:p>
        </p:txBody>
      </p:sp>
      <p:sp>
        <p:nvSpPr>
          <p:cNvPr id="3" name="Subtitle 2 (JU-Free)"/>
          <p:cNvSpPr>
            <a:spLocks noGrp="1"/>
          </p:cNvSpPr>
          <p:nvPr>
            <p:ph type="subTitle" idx="1" hasCustomPrompt="1"/>
          </p:nvPr>
        </p:nvSpPr>
        <p:spPr>
          <a:xfrm>
            <a:off x="5632396" y="3492983"/>
            <a:ext cx="3261871" cy="67175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latin typeface="Magistral Book" panose="020B0504030204080304" pitchFamily="34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Klikken om de ondertitelstijl van het model te bewerken</a:t>
            </a:r>
            <a:endParaRPr lang="en-GB" dirty="0"/>
          </a:p>
        </p:txBody>
      </p:sp>
      <p:sp>
        <p:nvSpPr>
          <p:cNvPr id="19" name="Picture Placeholder 18 (JU-Free)">
            <a:extLst>
              <a:ext uri="{FF2B5EF4-FFF2-40B4-BE49-F238E27FC236}">
                <a16:creationId xmlns:a16="http://schemas.microsoft.com/office/drawing/2014/main" id="{9F17C07F-CBB8-CE99-A629-86D33F0AEBC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5090369" cy="5143500"/>
          </a:xfrm>
          <a:custGeom>
            <a:avLst/>
            <a:gdLst>
              <a:gd name="connsiteX0" fmla="*/ 5015656 w 5090369"/>
              <a:gd name="connsiteY0" fmla="*/ 5143186 h 5143500"/>
              <a:gd name="connsiteX1" fmla="*/ 5015656 w 5090369"/>
              <a:gd name="connsiteY1" fmla="*/ 5143500 h 5143500"/>
              <a:gd name="connsiteX2" fmla="*/ 4983243 w 5090369"/>
              <a:gd name="connsiteY2" fmla="*/ 5143500 h 5143500"/>
              <a:gd name="connsiteX3" fmla="*/ 4997040 w 5090369"/>
              <a:gd name="connsiteY3" fmla="*/ 5143367 h 5143500"/>
              <a:gd name="connsiteX4" fmla="*/ 0 w 5090369"/>
              <a:gd name="connsiteY4" fmla="*/ 0 h 5143500"/>
              <a:gd name="connsiteX5" fmla="*/ 5078175 w 5090369"/>
              <a:gd name="connsiteY5" fmla="*/ 0 h 5143500"/>
              <a:gd name="connsiteX6" fmla="*/ 5059761 w 5090369"/>
              <a:gd name="connsiteY6" fmla="*/ 3102293 h 5143500"/>
              <a:gd name="connsiteX7" fmla="*/ 5030550 w 5090369"/>
              <a:gd name="connsiteY7" fmla="*/ 3705860 h 5143500"/>
              <a:gd name="connsiteX8" fmla="*/ 4983243 w 5090369"/>
              <a:gd name="connsiteY8" fmla="*/ 5143500 h 5143500"/>
              <a:gd name="connsiteX9" fmla="*/ 0 w 5090369"/>
              <a:gd name="connsiteY9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90369" h="5143500">
                <a:moveTo>
                  <a:pt x="5015656" y="5143186"/>
                </a:moveTo>
                <a:lnTo>
                  <a:pt x="5015656" y="5143500"/>
                </a:lnTo>
                <a:lnTo>
                  <a:pt x="4983243" y="5143500"/>
                </a:lnTo>
                <a:cubicBezTo>
                  <a:pt x="4983243" y="5143500"/>
                  <a:pt x="4983243" y="5143500"/>
                  <a:pt x="4997040" y="5143367"/>
                </a:cubicBezTo>
                <a:close/>
                <a:moveTo>
                  <a:pt x="0" y="0"/>
                </a:moveTo>
                <a:lnTo>
                  <a:pt x="5078175" y="0"/>
                </a:lnTo>
                <a:cubicBezTo>
                  <a:pt x="5091828" y="1020128"/>
                  <a:pt x="5102940" y="2069783"/>
                  <a:pt x="5059761" y="3102293"/>
                </a:cubicBezTo>
                <a:cubicBezTo>
                  <a:pt x="5051505" y="3303588"/>
                  <a:pt x="5040711" y="3508058"/>
                  <a:pt x="5030550" y="3705860"/>
                </a:cubicBezTo>
                <a:cubicBezTo>
                  <a:pt x="5005785" y="4176713"/>
                  <a:pt x="4980385" y="4663758"/>
                  <a:pt x="4983243" y="5143500"/>
                </a:cubicBez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GB"/>
              <a:t>Klik op het pictogram als u een afbeelding wilt toevoegen</a:t>
            </a:r>
            <a:endParaRPr lang="en-GB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8DEC9F04-53AB-8126-BC56-4917B84DD9D6}"/>
              </a:ext>
            </a:extLst>
          </p:cNvPr>
          <p:cNvSpPr txBox="1">
            <a:spLocks noSelect="1"/>
          </p:cNvSpPr>
          <p:nvPr userDrawn="1"/>
        </p:nvSpPr>
        <p:spPr>
          <a:xfrm>
            <a:off x="7612566" y="34940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B7CEABA5-76FE-9586-616B-761300B7E40B}"/>
              </a:ext>
            </a:extLst>
          </p:cNvPr>
          <p:cNvSpPr txBox="1">
            <a:spLocks noSelect="1"/>
          </p:cNvSpPr>
          <p:nvPr userDrawn="1"/>
        </p:nvSpPr>
        <p:spPr>
          <a:xfrm>
            <a:off x="4983022" y="0"/>
            <a:ext cx="140239" cy="5143500"/>
          </a:xfrm>
          <a:custGeom>
            <a:avLst/>
            <a:gdLst>
              <a:gd name="connsiteX0" fmla="*/ 126872 w 186985"/>
              <a:gd name="connsiteY0" fmla="*/ 0 h 6858000"/>
              <a:gd name="connsiteX1" fmla="*/ 152080 w 186985"/>
              <a:gd name="connsiteY1" fmla="*/ 0 h 6858000"/>
              <a:gd name="connsiteX2" fmla="*/ 165025 w 186985"/>
              <a:gd name="connsiteY2" fmla="*/ 0 h 6858000"/>
              <a:gd name="connsiteX3" fmla="*/ 169794 w 186985"/>
              <a:gd name="connsiteY3" fmla="*/ 0 h 6858000"/>
              <a:gd name="connsiteX4" fmla="*/ 170475 w 186985"/>
              <a:gd name="connsiteY4" fmla="*/ 0 h 6858000"/>
              <a:gd name="connsiteX5" fmla="*/ 186985 w 186985"/>
              <a:gd name="connsiteY5" fmla="*/ 1931670 h 6858000"/>
              <a:gd name="connsiteX6" fmla="*/ 145922 w 186985"/>
              <a:gd name="connsiteY6" fmla="*/ 4138083 h 6858000"/>
              <a:gd name="connsiteX7" fmla="*/ 106975 w 186985"/>
              <a:gd name="connsiteY7" fmla="*/ 4943264 h 6858000"/>
              <a:gd name="connsiteX8" fmla="*/ 43899 w 186985"/>
              <a:gd name="connsiteY8" fmla="*/ 6857577 h 6858000"/>
              <a:gd name="connsiteX9" fmla="*/ 295 w 186985"/>
              <a:gd name="connsiteY9" fmla="*/ 6858000 h 6858000"/>
              <a:gd name="connsiteX10" fmla="*/ 63372 w 186985"/>
              <a:gd name="connsiteY10" fmla="*/ 4941147 h 6858000"/>
              <a:gd name="connsiteX11" fmla="*/ 102319 w 186985"/>
              <a:gd name="connsiteY11" fmla="*/ 4136390 h 6858000"/>
              <a:gd name="connsiteX12" fmla="*/ 126872 w 186985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6985" h="6858000">
                <a:moveTo>
                  <a:pt x="126872" y="0"/>
                </a:moveTo>
                <a:lnTo>
                  <a:pt x="152080" y="0"/>
                </a:lnTo>
                <a:lnTo>
                  <a:pt x="165025" y="0"/>
                </a:lnTo>
                <a:lnTo>
                  <a:pt x="169794" y="0"/>
                </a:lnTo>
                <a:lnTo>
                  <a:pt x="170475" y="0"/>
                </a:lnTo>
                <a:cubicBezTo>
                  <a:pt x="178942" y="637117"/>
                  <a:pt x="186985" y="1283124"/>
                  <a:pt x="186985" y="1931670"/>
                </a:cubicBezTo>
                <a:cubicBezTo>
                  <a:pt x="186985" y="2667423"/>
                  <a:pt x="176825" y="3406140"/>
                  <a:pt x="145922" y="4138083"/>
                </a:cubicBezTo>
                <a:cubicBezTo>
                  <a:pt x="134915" y="4406477"/>
                  <a:pt x="120522" y="4679527"/>
                  <a:pt x="106975" y="4943264"/>
                </a:cubicBezTo>
                <a:cubicBezTo>
                  <a:pt x="74379" y="5570644"/>
                  <a:pt x="40512" y="6219190"/>
                  <a:pt x="43899" y="6857577"/>
                </a:cubicBezTo>
                <a:cubicBezTo>
                  <a:pt x="295" y="6858000"/>
                  <a:pt x="295" y="6858000"/>
                  <a:pt x="295" y="6858000"/>
                </a:cubicBezTo>
                <a:cubicBezTo>
                  <a:pt x="-3515" y="6218344"/>
                  <a:pt x="30352" y="5568950"/>
                  <a:pt x="63372" y="4941147"/>
                </a:cubicBezTo>
                <a:cubicBezTo>
                  <a:pt x="76919" y="4677410"/>
                  <a:pt x="91312" y="4404784"/>
                  <a:pt x="102319" y="4136390"/>
                </a:cubicBezTo>
                <a:cubicBezTo>
                  <a:pt x="159892" y="2759710"/>
                  <a:pt x="145075" y="1360170"/>
                  <a:pt x="126872" y="0"/>
                </a:cubicBezTo>
                <a:close/>
              </a:path>
            </a:pathLst>
          </a:custGeom>
          <a:gradFill>
            <a:gsLst>
              <a:gs pos="4000">
                <a:srgbClr val="00D1B1"/>
              </a:gs>
              <a:gs pos="15000">
                <a:srgbClr val="04CEAE"/>
              </a:gs>
              <a:gs pos="27000">
                <a:srgbClr val="10C8A6"/>
              </a:gs>
              <a:gs pos="39000">
                <a:srgbClr val="25BD98"/>
              </a:gs>
              <a:gs pos="51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8000">
                <a:srgbClr val="CB692D"/>
              </a:gs>
              <a:gs pos="98000">
                <a:srgbClr val="FF4F0C"/>
              </a:gs>
            </a:gsLst>
            <a:lin ang="54000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1668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 (JU-Free)">
            <a:extLst>
              <a:ext uri="{FF2B5EF4-FFF2-40B4-BE49-F238E27FC236}">
                <a16:creationId xmlns:a16="http://schemas.microsoft.com/office/drawing/2014/main" id="{A49318A8-8664-0535-04C2-59CDF855D1F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49486" y="0"/>
            <a:ext cx="5094514" cy="4615025"/>
          </a:xfrm>
          <a:custGeom>
            <a:avLst/>
            <a:gdLst>
              <a:gd name="connsiteX0" fmla="*/ 0 w 5094514"/>
              <a:gd name="connsiteY0" fmla="*/ 0 h 4615025"/>
              <a:gd name="connsiteX1" fmla="*/ 5094514 w 5094514"/>
              <a:gd name="connsiteY1" fmla="*/ 0 h 4615025"/>
              <a:gd name="connsiteX2" fmla="*/ 5094514 w 5094514"/>
              <a:gd name="connsiteY2" fmla="*/ 4509528 h 4615025"/>
              <a:gd name="connsiteX3" fmla="*/ 4478102 w 5094514"/>
              <a:gd name="connsiteY3" fmla="*/ 4506344 h 4615025"/>
              <a:gd name="connsiteX4" fmla="*/ 2637381 w 5094514"/>
              <a:gd name="connsiteY4" fmla="*/ 4557132 h 4615025"/>
              <a:gd name="connsiteX5" fmla="*/ 1597569 w 5094514"/>
              <a:gd name="connsiteY5" fmla="*/ 4593310 h 4615025"/>
              <a:gd name="connsiteX6" fmla="*/ 181534 w 5094514"/>
              <a:gd name="connsiteY6" fmla="*/ 4615025 h 4615025"/>
              <a:gd name="connsiteX7" fmla="*/ 0 w 5094514"/>
              <a:gd name="connsiteY7" fmla="*/ 4614038 h 4615025"/>
              <a:gd name="connsiteX8" fmla="*/ 0 w 5094514"/>
              <a:gd name="connsiteY8" fmla="*/ 4531807 h 4615025"/>
              <a:gd name="connsiteX9" fmla="*/ 0 w 5094514"/>
              <a:gd name="connsiteY9" fmla="*/ 4159854 h 4615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94514" h="4615025">
                <a:moveTo>
                  <a:pt x="0" y="0"/>
                </a:moveTo>
                <a:lnTo>
                  <a:pt x="5094514" y="0"/>
                </a:lnTo>
                <a:lnTo>
                  <a:pt x="5094514" y="4509528"/>
                </a:lnTo>
                <a:cubicBezTo>
                  <a:pt x="4889647" y="4505799"/>
                  <a:pt x="4683967" y="4504985"/>
                  <a:pt x="4478102" y="4506344"/>
                </a:cubicBezTo>
                <a:cubicBezTo>
                  <a:pt x="3860511" y="4510420"/>
                  <a:pt x="3241266" y="4534044"/>
                  <a:pt x="2637381" y="4557132"/>
                </a:cubicBezTo>
                <a:cubicBezTo>
                  <a:pt x="2296704" y="4570143"/>
                  <a:pt x="1944279" y="4583790"/>
                  <a:pt x="1597569" y="4593310"/>
                </a:cubicBezTo>
                <a:cubicBezTo>
                  <a:pt x="1127034" y="4606560"/>
                  <a:pt x="654535" y="4613245"/>
                  <a:pt x="181534" y="4615025"/>
                </a:cubicBezTo>
                <a:lnTo>
                  <a:pt x="0" y="4614038"/>
                </a:lnTo>
                <a:lnTo>
                  <a:pt x="0" y="4531807"/>
                </a:lnTo>
                <a:lnTo>
                  <a:pt x="0" y="415985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GB"/>
              <a:t>Klik op het pictogram als u een afbeelding wilt toevoegen</a:t>
            </a:r>
            <a:endParaRPr lang="en-GB" dirty="0"/>
          </a:p>
        </p:txBody>
      </p:sp>
      <p:sp>
        <p:nvSpPr>
          <p:cNvPr id="4" name="Title 7 (JU-Free)">
            <a:extLst>
              <a:ext uri="{FF2B5EF4-FFF2-40B4-BE49-F238E27FC236}">
                <a16:creationId xmlns:a16="http://schemas.microsoft.com/office/drawing/2014/main" id="{55E82877-9E8F-CBD6-D44A-DFB1DBAD8C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361" y="998456"/>
            <a:ext cx="3596730" cy="757239"/>
          </a:xfrm>
        </p:spPr>
        <p:txBody>
          <a:bodyPr anchor="b">
            <a:noAutofit/>
          </a:bodyPr>
          <a:lstStyle/>
          <a:p>
            <a:r>
              <a:rPr lang="en-GB" sz="2000"/>
              <a:t>Klik om stijl te bewerken</a:t>
            </a:r>
            <a:endParaRPr lang="en-GB" sz="2000" dirty="0"/>
          </a:p>
        </p:txBody>
      </p:sp>
      <p:sp>
        <p:nvSpPr>
          <p:cNvPr id="11" name="Content Placeholder 2 (JU-Free)">
            <a:extLst>
              <a:ext uri="{FF2B5EF4-FFF2-40B4-BE49-F238E27FC236}">
                <a16:creationId xmlns:a16="http://schemas.microsoft.com/office/drawing/2014/main" id="{8DE90E41-70A8-9A34-3ECD-BB5379FF0A6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7360" y="1879997"/>
            <a:ext cx="3596731" cy="26045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1pPr>
            <a:lvl2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2pPr>
            <a:lvl3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3pPr>
            <a:lvl4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4pPr>
            <a:lvl5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5pPr>
          </a:lstStyle>
          <a:p>
            <a:pPr lvl="0"/>
            <a:r>
              <a:rPr lang="en-GB"/>
              <a:t>Klikken om de tekststijl van het model te bewerken</a:t>
            </a:r>
          </a:p>
          <a:p>
            <a:pPr lvl="1"/>
            <a:r>
              <a:rPr lang="en-GB"/>
              <a:t>Tweede niveau</a:t>
            </a:r>
          </a:p>
          <a:p>
            <a:pPr lvl="2"/>
            <a:r>
              <a:rPr lang="en-GB"/>
              <a:t>Derde niveau</a:t>
            </a:r>
          </a:p>
          <a:p>
            <a:pPr lvl="3"/>
            <a:r>
              <a:rPr lang="en-GB"/>
              <a:t>Vierde niveau</a:t>
            </a:r>
          </a:p>
          <a:p>
            <a:pPr lvl="4"/>
            <a:r>
              <a:rPr lang="en-GB"/>
              <a:t>Vijfde niveau</a:t>
            </a:r>
            <a:endParaRPr lang="en-GB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11AB221-7967-FEBA-8655-2AE38166D033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4505726"/>
            <a:ext cx="9144000" cy="166288"/>
          </a:xfrm>
          <a:custGeom>
            <a:avLst/>
            <a:gdLst>
              <a:gd name="connsiteX0" fmla="*/ 11370118 w 12192000"/>
              <a:gd name="connsiteY0" fmla="*/ 822 h 221717"/>
              <a:gd name="connsiteX1" fmla="*/ 12192000 w 12192000"/>
              <a:gd name="connsiteY1" fmla="*/ 5067 h 221717"/>
              <a:gd name="connsiteX2" fmla="*/ 12192000 w 12192000"/>
              <a:gd name="connsiteY2" fmla="*/ 48856 h 221717"/>
              <a:gd name="connsiteX3" fmla="*/ 12192000 w 12192000"/>
              <a:gd name="connsiteY3" fmla="*/ 71342 h 221717"/>
              <a:gd name="connsiteX4" fmla="*/ 12192000 w 12192000"/>
              <a:gd name="connsiteY4" fmla="*/ 79627 h 221717"/>
              <a:gd name="connsiteX5" fmla="*/ 12192000 w 12192000"/>
              <a:gd name="connsiteY5" fmla="*/ 80810 h 221717"/>
              <a:gd name="connsiteX6" fmla="*/ 8918787 w 12192000"/>
              <a:gd name="connsiteY6" fmla="*/ 143859 h 221717"/>
              <a:gd name="connsiteX7" fmla="*/ 7531524 w 12192000"/>
              <a:gd name="connsiteY7" fmla="*/ 192097 h 221717"/>
              <a:gd name="connsiteX8" fmla="*/ 5291667 w 12192000"/>
              <a:gd name="connsiteY8" fmla="*/ 221717 h 221717"/>
              <a:gd name="connsiteX9" fmla="*/ 0 w 12192000"/>
              <a:gd name="connsiteY9" fmla="*/ 125663 h 221717"/>
              <a:gd name="connsiteX10" fmla="*/ 0 w 12192000"/>
              <a:gd name="connsiteY10" fmla="*/ 82119 h 221717"/>
              <a:gd name="connsiteX11" fmla="*/ 0 w 12192000"/>
              <a:gd name="connsiteY11" fmla="*/ 59759 h 221717"/>
              <a:gd name="connsiteX12" fmla="*/ 0 w 12192000"/>
              <a:gd name="connsiteY12" fmla="*/ 51521 h 221717"/>
              <a:gd name="connsiteX13" fmla="*/ 0 w 12192000"/>
              <a:gd name="connsiteY13" fmla="*/ 50344 h 221717"/>
              <a:gd name="connsiteX14" fmla="*/ 7529407 w 12192000"/>
              <a:gd name="connsiteY14" fmla="*/ 116777 h 221717"/>
              <a:gd name="connsiteX15" fmla="*/ 8915823 w 12192000"/>
              <a:gd name="connsiteY15" fmla="*/ 68539 h 221717"/>
              <a:gd name="connsiteX16" fmla="*/ 11370118 w 12192000"/>
              <a:gd name="connsiteY16" fmla="*/ 822 h 22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21717">
                <a:moveTo>
                  <a:pt x="11370118" y="822"/>
                </a:moveTo>
                <a:cubicBezTo>
                  <a:pt x="11644604" y="-989"/>
                  <a:pt x="11918844" y="95"/>
                  <a:pt x="12192000" y="5067"/>
                </a:cubicBezTo>
                <a:lnTo>
                  <a:pt x="12192000" y="48856"/>
                </a:lnTo>
                <a:lnTo>
                  <a:pt x="12192000" y="71342"/>
                </a:lnTo>
                <a:lnTo>
                  <a:pt x="12192000" y="79627"/>
                </a:lnTo>
                <a:lnTo>
                  <a:pt x="12192000" y="80810"/>
                </a:lnTo>
                <a:cubicBezTo>
                  <a:pt x="11101070" y="60499"/>
                  <a:pt x="9991513" y="102814"/>
                  <a:pt x="8918787" y="143859"/>
                </a:cubicBezTo>
                <a:cubicBezTo>
                  <a:pt x="8464127" y="161208"/>
                  <a:pt x="7993804" y="179403"/>
                  <a:pt x="7531524" y="192097"/>
                </a:cubicBezTo>
                <a:cubicBezTo>
                  <a:pt x="6787727" y="213254"/>
                  <a:pt x="6039697" y="221717"/>
                  <a:pt x="5291667" y="221717"/>
                </a:cubicBezTo>
                <a:cubicBezTo>
                  <a:pt x="3515360" y="221717"/>
                  <a:pt x="1737360" y="173056"/>
                  <a:pt x="0" y="125663"/>
                </a:cubicBezTo>
                <a:lnTo>
                  <a:pt x="0" y="82119"/>
                </a:lnTo>
                <a:lnTo>
                  <a:pt x="0" y="59759"/>
                </a:lnTo>
                <a:lnTo>
                  <a:pt x="0" y="51521"/>
                </a:lnTo>
                <a:lnTo>
                  <a:pt x="0" y="50344"/>
                </a:lnTo>
                <a:cubicBezTo>
                  <a:pt x="2468457" y="118047"/>
                  <a:pt x="5019887" y="187443"/>
                  <a:pt x="7529407" y="116777"/>
                </a:cubicBezTo>
                <a:cubicBezTo>
                  <a:pt x="7991687" y="104083"/>
                  <a:pt x="8461587" y="85888"/>
                  <a:pt x="8915823" y="68539"/>
                </a:cubicBezTo>
                <a:cubicBezTo>
                  <a:pt x="9721003" y="37755"/>
                  <a:pt x="10546662" y="6257"/>
                  <a:pt x="11370118" y="822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468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  <p:sp>
        <p:nvSpPr>
          <p:cNvPr id="14" name="Rectangle 5 {PHJU} (JU-Free)">
            <a:extLst>
              <a:ext uri="{FF2B5EF4-FFF2-40B4-BE49-F238E27FC236}">
                <a16:creationId xmlns:a16="http://schemas.microsoft.com/office/drawing/2014/main" id="{47E8A662-1F3A-8021-3386-D79A3531CB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438" y="153988"/>
            <a:ext cx="2201863" cy="295275"/>
          </a:xfrm>
          <a:custGeom>
            <a:avLst/>
            <a:gdLst>
              <a:gd name="connsiteX0" fmla="*/ 0 w 2201863"/>
              <a:gd name="connsiteY0" fmla="*/ 0 h 295275"/>
              <a:gd name="connsiteX1" fmla="*/ 2201863 w 2201863"/>
              <a:gd name="connsiteY1" fmla="*/ 0 h 295275"/>
              <a:gd name="connsiteX2" fmla="*/ 2201863 w 2201863"/>
              <a:gd name="connsiteY2" fmla="*/ 295275 h 295275"/>
              <a:gd name="connsiteX3" fmla="*/ 0 w 2201863"/>
              <a:gd name="connsiteY3" fmla="*/ 295275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1863" h="295275">
                <a:moveTo>
                  <a:pt x="0" y="0"/>
                </a:moveTo>
                <a:lnTo>
                  <a:pt x="2201863" y="0"/>
                </a:lnTo>
                <a:lnTo>
                  <a:pt x="2201863" y="295275"/>
                </a:lnTo>
                <a:lnTo>
                  <a:pt x="0" y="2952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0" cap="flat" cmpd="sng" algn="ctr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>
                <a:latin typeface="Arial" panose="020B0604020202020204" pitchFamily="34" charset="0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5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3666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 (JU-Free)">
            <a:extLst>
              <a:ext uri="{FF2B5EF4-FFF2-40B4-BE49-F238E27FC236}">
                <a16:creationId xmlns:a16="http://schemas.microsoft.com/office/drawing/2014/main" id="{E1FCA5DA-31FE-6067-9D4C-70DB510A05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2919" y="4767263"/>
            <a:ext cx="3031348" cy="273844"/>
          </a:xfrm>
          <a:prstGeom prst="rect">
            <a:avLst/>
          </a:prstGeom>
        </p:spPr>
        <p:txBody>
          <a:bodyPr/>
          <a:lstStyle>
            <a:lvl1pPr algn="r">
              <a:defRPr sz="800" b="0" i="0">
                <a:solidFill>
                  <a:schemeClr val="accent4"/>
                </a:solidFill>
                <a:latin typeface="DM Sans" pitchFamily="2" charset="77"/>
              </a:defRPr>
            </a:lvl1pPr>
          </a:lstStyle>
          <a:p>
            <a:r>
              <a:rPr lang="en-GB"/>
              <a:t>Titel presentatie | datum | </a:t>
            </a:r>
            <a:fld id="{E0161779-6291-0547-A274-18B32307C307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4" name="Title 7 (JU-Free)">
            <a:extLst>
              <a:ext uri="{FF2B5EF4-FFF2-40B4-BE49-F238E27FC236}">
                <a16:creationId xmlns:a16="http://schemas.microsoft.com/office/drawing/2014/main" id="{55E82877-9E8F-CBD6-D44A-DFB1DBAD8C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361" y="998456"/>
            <a:ext cx="3596730" cy="757239"/>
          </a:xfrm>
        </p:spPr>
        <p:txBody>
          <a:bodyPr anchor="b">
            <a:noAutofit/>
          </a:bodyPr>
          <a:lstStyle/>
          <a:p>
            <a:r>
              <a:rPr lang="en-GB" sz="2000"/>
              <a:t>Klik om stijl te bewerken</a:t>
            </a:r>
            <a:endParaRPr lang="en-GB" sz="2000" dirty="0"/>
          </a:p>
        </p:txBody>
      </p:sp>
      <p:sp>
        <p:nvSpPr>
          <p:cNvPr id="11" name="Content Placeholder 2 (JU-Free)">
            <a:extLst>
              <a:ext uri="{FF2B5EF4-FFF2-40B4-BE49-F238E27FC236}">
                <a16:creationId xmlns:a16="http://schemas.microsoft.com/office/drawing/2014/main" id="{8DE90E41-70A8-9A34-3ECD-BB5379FF0A6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7360" y="1879997"/>
            <a:ext cx="3596731" cy="2604539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1pPr>
            <a:lvl2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2pPr>
            <a:lvl3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3pPr>
            <a:lvl4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4pPr>
            <a:lvl5pPr>
              <a:lnSpc>
                <a:spcPct val="100000"/>
              </a:lnSpc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5pPr>
          </a:lstStyle>
          <a:p>
            <a:pPr lvl="0"/>
            <a:r>
              <a:rPr lang="en-GB"/>
              <a:t>Klikken om de tekststijl van het model te bewerken</a:t>
            </a:r>
          </a:p>
          <a:p>
            <a:pPr lvl="1"/>
            <a:r>
              <a:rPr lang="en-GB"/>
              <a:t>Tweede niveau</a:t>
            </a:r>
          </a:p>
          <a:p>
            <a:pPr lvl="2"/>
            <a:r>
              <a:rPr lang="en-GB"/>
              <a:t>Derde niveau</a:t>
            </a:r>
          </a:p>
          <a:p>
            <a:pPr lvl="3"/>
            <a:r>
              <a:rPr lang="en-GB"/>
              <a:t>Vierde niveau</a:t>
            </a:r>
          </a:p>
          <a:p>
            <a:pPr lvl="4"/>
            <a:r>
              <a:rPr lang="en-GB"/>
              <a:t>Vijfde niveau</a:t>
            </a:r>
            <a:endParaRPr lang="en-GB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B9EFB0A-678C-2D40-5E83-CB72A808558C}"/>
              </a:ext>
            </a:extLst>
          </p:cNvPr>
          <p:cNvSpPr>
            <a:spLocks noSelect="1"/>
          </p:cNvSpPr>
          <p:nvPr userDrawn="1"/>
        </p:nvSpPr>
        <p:spPr>
          <a:xfrm flipH="1">
            <a:off x="4815671" y="0"/>
            <a:ext cx="4359859" cy="5143500"/>
          </a:xfrm>
          <a:custGeom>
            <a:avLst/>
            <a:gdLst>
              <a:gd name="connsiteX0" fmla="*/ 4280336 w 4359859"/>
              <a:gd name="connsiteY0" fmla="*/ 0 h 5143500"/>
              <a:gd name="connsiteX1" fmla="*/ 0 w 4359859"/>
              <a:gd name="connsiteY1" fmla="*/ 0 h 5143500"/>
              <a:gd name="connsiteX2" fmla="*/ 0 w 4359859"/>
              <a:gd name="connsiteY2" fmla="*/ 5143500 h 5143500"/>
              <a:gd name="connsiteX3" fmla="*/ 3762399 w 4359859"/>
              <a:gd name="connsiteY3" fmla="*/ 5143500 h 5143500"/>
              <a:gd name="connsiteX4" fmla="*/ 3783866 w 4359859"/>
              <a:gd name="connsiteY4" fmla="*/ 5143500 h 5143500"/>
              <a:gd name="connsiteX5" fmla="*/ 3820598 w 4359859"/>
              <a:gd name="connsiteY5" fmla="*/ 5143500 h 5143500"/>
              <a:gd name="connsiteX6" fmla="*/ 4280336 w 4359859"/>
              <a:gd name="connsiteY6" fmla="*/ 5143500 h 5143500"/>
              <a:gd name="connsiteX7" fmla="*/ 4301660 w 4359859"/>
              <a:gd name="connsiteY7" fmla="*/ 5143500 h 5143500"/>
              <a:gd name="connsiteX8" fmla="*/ 4323127 w 4359859"/>
              <a:gd name="connsiteY8" fmla="*/ 5143500 h 5143500"/>
              <a:gd name="connsiteX9" fmla="*/ 4359859 w 4359859"/>
              <a:gd name="connsiteY9" fmla="*/ 5143500 h 5143500"/>
              <a:gd name="connsiteX10" fmla="*/ 4359859 w 4359859"/>
              <a:gd name="connsiteY10" fmla="*/ 4263350 h 5143500"/>
              <a:gd name="connsiteX11" fmla="*/ 4323127 w 4359859"/>
              <a:gd name="connsiteY11" fmla="*/ 4263350 h 5143500"/>
              <a:gd name="connsiteX12" fmla="*/ 4323127 w 4359859"/>
              <a:gd name="connsiteY12" fmla="*/ 3851031 h 5143500"/>
              <a:gd name="connsiteX13" fmla="*/ 4301660 w 4359859"/>
              <a:gd name="connsiteY13" fmla="*/ 3851031 h 5143500"/>
              <a:gd name="connsiteX14" fmla="*/ 4301660 w 4359859"/>
              <a:gd name="connsiteY14" fmla="*/ 3338146 h 5143500"/>
              <a:gd name="connsiteX15" fmla="*/ 4280336 w 4359859"/>
              <a:gd name="connsiteY15" fmla="*/ 3338146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359859" h="5143500">
                <a:moveTo>
                  <a:pt x="4280336" y="0"/>
                </a:moveTo>
                <a:lnTo>
                  <a:pt x="0" y="0"/>
                </a:lnTo>
                <a:lnTo>
                  <a:pt x="0" y="5143500"/>
                </a:lnTo>
                <a:lnTo>
                  <a:pt x="3762399" y="5143500"/>
                </a:lnTo>
                <a:lnTo>
                  <a:pt x="3783866" y="5143500"/>
                </a:lnTo>
                <a:lnTo>
                  <a:pt x="3820598" y="5143500"/>
                </a:lnTo>
                <a:lnTo>
                  <a:pt x="4280336" y="5143500"/>
                </a:lnTo>
                <a:lnTo>
                  <a:pt x="4301660" y="5143500"/>
                </a:lnTo>
                <a:lnTo>
                  <a:pt x="4323127" y="5143500"/>
                </a:lnTo>
                <a:lnTo>
                  <a:pt x="4359859" y="5143500"/>
                </a:lnTo>
                <a:lnTo>
                  <a:pt x="4359859" y="4263350"/>
                </a:lnTo>
                <a:lnTo>
                  <a:pt x="4323127" y="4263350"/>
                </a:lnTo>
                <a:lnTo>
                  <a:pt x="4323127" y="3851031"/>
                </a:lnTo>
                <a:lnTo>
                  <a:pt x="4301660" y="3851031"/>
                </a:lnTo>
                <a:lnTo>
                  <a:pt x="4301660" y="3338146"/>
                </a:lnTo>
                <a:lnTo>
                  <a:pt x="4280336" y="3338146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76C5059-44B0-35BE-C9D0-A7336DE7BDC4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750667" y="205740"/>
            <a:ext cx="2143600" cy="18721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FB7B0C7-FEB0-3108-EAD1-3A00869D796A}"/>
              </a:ext>
            </a:extLst>
          </p:cNvPr>
          <p:cNvPicPr>
            <a:picLocks noSelect="1"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V="1">
            <a:off x="1958387" y="2661568"/>
            <a:ext cx="5782218" cy="14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4363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al 6">
            <a:extLst>
              <a:ext uri="{FF2B5EF4-FFF2-40B4-BE49-F238E27FC236}">
                <a16:creationId xmlns:a16="http://schemas.microsoft.com/office/drawing/2014/main" id="{D5FAA32E-B467-0D6B-3751-BBAF8A1C3AAB}"/>
              </a:ext>
            </a:extLst>
          </p:cNvPr>
          <p:cNvSpPr>
            <a:spLocks noSelect="1"/>
          </p:cNvSpPr>
          <p:nvPr userDrawn="1"/>
        </p:nvSpPr>
        <p:spPr>
          <a:xfrm>
            <a:off x="2422041" y="2898526"/>
            <a:ext cx="3468394" cy="346839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992D5EA-698E-E21E-D570-B6F31BCEDB7D}"/>
              </a:ext>
            </a:extLst>
          </p:cNvPr>
          <p:cNvPicPr>
            <a:picLocks noSelect="1"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584249">
            <a:off x="2247455" y="455673"/>
            <a:ext cx="4835261" cy="4232152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682BEA9-07E6-90B2-5296-6B234A3A57BD}"/>
              </a:ext>
            </a:extLst>
          </p:cNvPr>
          <p:cNvSpPr>
            <a:spLocks noSelect="1"/>
          </p:cNvSpPr>
          <p:nvPr userDrawn="1"/>
        </p:nvSpPr>
        <p:spPr>
          <a:xfrm>
            <a:off x="348352" y="344870"/>
            <a:ext cx="4130565" cy="44537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itle 1 (JU-Free)">
            <a:extLst>
              <a:ext uri="{FF2B5EF4-FFF2-40B4-BE49-F238E27FC236}">
                <a16:creationId xmlns:a16="http://schemas.microsoft.com/office/drawing/2014/main" id="{D02BE30E-07DC-EA18-0929-5695C9E2829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66858" y="1840349"/>
            <a:ext cx="3261871" cy="1790700"/>
          </a:xfrm>
        </p:spPr>
        <p:txBody>
          <a:bodyPr anchor="b">
            <a:noAutofit/>
          </a:bodyPr>
          <a:lstStyle>
            <a:lvl1pPr algn="l">
              <a:defRPr sz="4400" b="1" i="0">
                <a:latin typeface="Magistral Bold" panose="020B0504030204080304" pitchFamily="34" charset="77"/>
              </a:defRPr>
            </a:lvl1pPr>
          </a:lstStyle>
          <a:p>
            <a:r>
              <a:rPr lang="en-GB"/>
              <a:t>Klik om stijl te bewerken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852CCC9-941A-7D20-3F1A-F84AEAC5244F}"/>
              </a:ext>
            </a:extLst>
          </p:cNvPr>
          <p:cNvSpPr txBox="1">
            <a:spLocks noSelect="1"/>
          </p:cNvSpPr>
          <p:nvPr userDrawn="1"/>
        </p:nvSpPr>
        <p:spPr>
          <a:xfrm>
            <a:off x="607939" y="463480"/>
            <a:ext cx="3628204" cy="757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1"/>
                </a:solidFill>
                <a:latin typeface="Magistral Bold" panose="020B0504030204080304" pitchFamily="34" charset="77"/>
                <a:ea typeface="+mj-ea"/>
                <a:cs typeface="+mj-cs"/>
              </a:defRPr>
            </a:lvl1pPr>
          </a:lstStyle>
          <a:p>
            <a:r>
              <a:rPr lang="en-GB"/>
              <a:t>Klik om stijl te bewerken</a:t>
            </a:r>
            <a:endParaRPr lang="en-GB" dirty="0"/>
          </a:p>
        </p:txBody>
      </p:sp>
      <p:sp>
        <p:nvSpPr>
          <p:cNvPr id="12" name="Content Placeholder 2 (JU-Free)">
            <a:extLst>
              <a:ext uri="{FF2B5EF4-FFF2-40B4-BE49-F238E27FC236}">
                <a16:creationId xmlns:a16="http://schemas.microsoft.com/office/drawing/2014/main" id="{B7BA1340-0DD6-E967-9295-A9AC928EF39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7939" y="1321923"/>
            <a:ext cx="3628203" cy="32635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1pPr>
            <a:lvl2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2pPr>
            <a:lvl3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3pPr>
            <a:lvl4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4pPr>
            <a:lvl5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5pPr>
          </a:lstStyle>
          <a:p>
            <a:pPr lvl="0"/>
            <a:r>
              <a:rPr lang="en-GB"/>
              <a:t>Klikken om de tekststijl van het model te bewerken</a:t>
            </a:r>
          </a:p>
          <a:p>
            <a:pPr lvl="1"/>
            <a:r>
              <a:rPr lang="en-GB"/>
              <a:t>Tweede niveau</a:t>
            </a:r>
          </a:p>
          <a:p>
            <a:pPr lvl="2"/>
            <a:r>
              <a:rPr lang="en-GB"/>
              <a:t>Derde niveau</a:t>
            </a:r>
          </a:p>
          <a:p>
            <a:pPr lvl="3"/>
            <a:r>
              <a:rPr lang="en-GB"/>
              <a:t>Vierde niveau</a:t>
            </a:r>
          </a:p>
          <a:p>
            <a:pPr lvl="4"/>
            <a:r>
              <a:rPr lang="en-GB"/>
              <a:t>Vijfde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9624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al 6">
            <a:extLst>
              <a:ext uri="{FF2B5EF4-FFF2-40B4-BE49-F238E27FC236}">
                <a16:creationId xmlns:a16="http://schemas.microsoft.com/office/drawing/2014/main" id="{D5FAA32E-B467-0D6B-3751-BBAF8A1C3AAB}"/>
              </a:ext>
            </a:extLst>
          </p:cNvPr>
          <p:cNvSpPr>
            <a:spLocks noSelect="1"/>
          </p:cNvSpPr>
          <p:nvPr userDrawn="1"/>
        </p:nvSpPr>
        <p:spPr>
          <a:xfrm>
            <a:off x="2422041" y="2898526"/>
            <a:ext cx="3468394" cy="346839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992D5EA-698E-E21E-D570-B6F31BCEDB7D}"/>
              </a:ext>
            </a:extLst>
          </p:cNvPr>
          <p:cNvPicPr>
            <a:picLocks noSelect="1"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584249">
            <a:off x="2247455" y="455673"/>
            <a:ext cx="4835261" cy="4232152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9682BEA9-07E6-90B2-5296-6B234A3A57BD}"/>
              </a:ext>
            </a:extLst>
          </p:cNvPr>
          <p:cNvSpPr>
            <a:spLocks noSelect="1"/>
          </p:cNvSpPr>
          <p:nvPr userDrawn="1"/>
        </p:nvSpPr>
        <p:spPr>
          <a:xfrm>
            <a:off x="356758" y="344870"/>
            <a:ext cx="4130565" cy="44537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itle 1 (JU-Free)">
            <a:extLst>
              <a:ext uri="{FF2B5EF4-FFF2-40B4-BE49-F238E27FC236}">
                <a16:creationId xmlns:a16="http://schemas.microsoft.com/office/drawing/2014/main" id="{D02BE30E-07DC-EA18-0929-5695C9E2829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66858" y="1840349"/>
            <a:ext cx="3261871" cy="1790700"/>
          </a:xfrm>
        </p:spPr>
        <p:txBody>
          <a:bodyPr anchor="b">
            <a:noAutofit/>
          </a:bodyPr>
          <a:lstStyle>
            <a:lvl1pPr algn="l">
              <a:defRPr sz="4400" b="1" i="0">
                <a:latin typeface="Magistral Bold" panose="020B0504030204080304" pitchFamily="34" charset="77"/>
              </a:defRPr>
            </a:lvl1pPr>
          </a:lstStyle>
          <a:p>
            <a:r>
              <a:rPr lang="en-GB"/>
              <a:t>Klik om stijl te bewerken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852CCC9-941A-7D20-3F1A-F84AEAC5244F}"/>
              </a:ext>
            </a:extLst>
          </p:cNvPr>
          <p:cNvSpPr txBox="1">
            <a:spLocks noSelect="1"/>
          </p:cNvSpPr>
          <p:nvPr userDrawn="1"/>
        </p:nvSpPr>
        <p:spPr>
          <a:xfrm>
            <a:off x="607939" y="463480"/>
            <a:ext cx="3628204" cy="757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tx1"/>
                </a:solidFill>
                <a:latin typeface="Magistral Bold" panose="020B0504030204080304" pitchFamily="34" charset="77"/>
                <a:ea typeface="+mj-ea"/>
                <a:cs typeface="+mj-cs"/>
              </a:defRPr>
            </a:lvl1pPr>
          </a:lstStyle>
          <a:p>
            <a:r>
              <a:rPr lang="en-GB">
                <a:solidFill>
                  <a:schemeClr val="bg1"/>
                </a:solidFill>
              </a:rPr>
              <a:t>Klik om stijl te bewerken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2" name="Content Placeholder 2 (JU-Free)">
            <a:extLst>
              <a:ext uri="{FF2B5EF4-FFF2-40B4-BE49-F238E27FC236}">
                <a16:creationId xmlns:a16="http://schemas.microsoft.com/office/drawing/2014/main" id="{B7BA1340-0DD6-E967-9295-A9AC928EF39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7939" y="1321923"/>
            <a:ext cx="3628203" cy="32635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100" baseline="0">
                <a:solidFill>
                  <a:schemeClr val="bg1"/>
                </a:solidFill>
                <a:latin typeface="DM Sans" pitchFamily="2" charset="77"/>
              </a:defRPr>
            </a:lvl1pPr>
            <a:lvl2pPr>
              <a:lnSpc>
                <a:spcPct val="100000"/>
              </a:lnSpc>
              <a:defRPr sz="1100" baseline="0">
                <a:solidFill>
                  <a:schemeClr val="bg1"/>
                </a:solidFill>
                <a:latin typeface="DM Sans" pitchFamily="2" charset="77"/>
              </a:defRPr>
            </a:lvl2pPr>
            <a:lvl3pPr>
              <a:lnSpc>
                <a:spcPct val="100000"/>
              </a:lnSpc>
              <a:defRPr sz="1100" baseline="0">
                <a:solidFill>
                  <a:schemeClr val="bg1"/>
                </a:solidFill>
                <a:latin typeface="DM Sans" pitchFamily="2" charset="77"/>
              </a:defRPr>
            </a:lvl3pPr>
            <a:lvl4pPr>
              <a:lnSpc>
                <a:spcPct val="100000"/>
              </a:lnSpc>
              <a:defRPr sz="1100" baseline="0">
                <a:solidFill>
                  <a:schemeClr val="bg1"/>
                </a:solidFill>
                <a:latin typeface="DM Sans" pitchFamily="2" charset="77"/>
              </a:defRPr>
            </a:lvl4pPr>
            <a:lvl5pPr>
              <a:lnSpc>
                <a:spcPct val="100000"/>
              </a:lnSpc>
              <a:defRPr sz="1100" baseline="0">
                <a:solidFill>
                  <a:schemeClr val="bg1"/>
                </a:solidFill>
                <a:latin typeface="DM Sans" pitchFamily="2" charset="77"/>
              </a:defRPr>
            </a:lvl5pPr>
          </a:lstStyle>
          <a:p>
            <a:pPr lvl="0"/>
            <a:r>
              <a:rPr lang="en-GB"/>
              <a:t>Klikken om de tekststijl van het model te bewerken</a:t>
            </a:r>
          </a:p>
          <a:p>
            <a:pPr lvl="1"/>
            <a:r>
              <a:rPr lang="en-GB"/>
              <a:t>Tweede niveau</a:t>
            </a:r>
          </a:p>
          <a:p>
            <a:pPr lvl="2"/>
            <a:r>
              <a:rPr lang="en-GB"/>
              <a:t>Derde niveau</a:t>
            </a:r>
          </a:p>
          <a:p>
            <a:pPr lvl="3"/>
            <a:r>
              <a:rPr lang="en-GB"/>
              <a:t>Vierde niveau</a:t>
            </a:r>
          </a:p>
          <a:p>
            <a:pPr lvl="4"/>
            <a:r>
              <a:rPr lang="en-GB"/>
              <a:t>Vijfde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7868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 (JU-Free)">
            <a:extLst>
              <a:ext uri="{FF2B5EF4-FFF2-40B4-BE49-F238E27FC236}">
                <a16:creationId xmlns:a16="http://schemas.microsoft.com/office/drawing/2014/main" id="{F8723021-F0C5-342A-A8BE-5C8A860D334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219496"/>
            <a:ext cx="9144000" cy="3924002"/>
          </a:xfrm>
          <a:custGeom>
            <a:avLst/>
            <a:gdLst>
              <a:gd name="connsiteX0" fmla="*/ 4912240 w 9144000"/>
              <a:gd name="connsiteY0" fmla="*/ 0 h 3924002"/>
              <a:gd name="connsiteX1" fmla="*/ 6330117 w 9144000"/>
              <a:gd name="connsiteY1" fmla="*/ 9087 h 3924002"/>
              <a:gd name="connsiteX2" fmla="*/ 9144000 w 9144000"/>
              <a:gd name="connsiteY2" fmla="*/ 75465 h 3924002"/>
              <a:gd name="connsiteX3" fmla="*/ 9144000 w 9144000"/>
              <a:gd name="connsiteY3" fmla="*/ 3924002 h 3924002"/>
              <a:gd name="connsiteX4" fmla="*/ 0 w 9144000"/>
              <a:gd name="connsiteY4" fmla="*/ 3924002 h 3924002"/>
              <a:gd name="connsiteX5" fmla="*/ 0 w 9144000"/>
              <a:gd name="connsiteY5" fmla="*/ 100842 h 3924002"/>
              <a:gd name="connsiteX6" fmla="*/ 52767 w 9144000"/>
              <a:gd name="connsiteY6" fmla="*/ 101156 h 3924002"/>
              <a:gd name="connsiteX7" fmla="*/ 614591 w 9144000"/>
              <a:gd name="connsiteY7" fmla="*/ 104505 h 3924002"/>
              <a:gd name="connsiteX8" fmla="*/ 614711 w 9144000"/>
              <a:gd name="connsiteY8" fmla="*/ 104503 h 3924002"/>
              <a:gd name="connsiteX9" fmla="*/ 615065 w 9144000"/>
              <a:gd name="connsiteY9" fmla="*/ 104505 h 3924002"/>
              <a:gd name="connsiteX10" fmla="*/ 2451084 w 9144000"/>
              <a:gd name="connsiteY10" fmla="*/ 55479 h 3924002"/>
              <a:gd name="connsiteX11" fmla="*/ 3495831 w 9144000"/>
              <a:gd name="connsiteY11" fmla="*/ 20268 h 3924002"/>
              <a:gd name="connsiteX12" fmla="*/ 4203945 w 9144000"/>
              <a:gd name="connsiteY12" fmla="*/ 5830 h 392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144000" h="3924002">
                <a:moveTo>
                  <a:pt x="4912240" y="0"/>
                </a:moveTo>
                <a:lnTo>
                  <a:pt x="6330117" y="9087"/>
                </a:lnTo>
                <a:cubicBezTo>
                  <a:pt x="7275830" y="22727"/>
                  <a:pt x="8217694" y="49294"/>
                  <a:pt x="9144000" y="75465"/>
                </a:cubicBezTo>
                <a:lnTo>
                  <a:pt x="9144000" y="3924002"/>
                </a:lnTo>
                <a:lnTo>
                  <a:pt x="0" y="3924002"/>
                </a:lnTo>
                <a:lnTo>
                  <a:pt x="0" y="100842"/>
                </a:lnTo>
                <a:lnTo>
                  <a:pt x="52767" y="101156"/>
                </a:lnTo>
                <a:lnTo>
                  <a:pt x="614591" y="104505"/>
                </a:lnTo>
                <a:lnTo>
                  <a:pt x="614711" y="104503"/>
                </a:lnTo>
                <a:lnTo>
                  <a:pt x="615065" y="104505"/>
                </a:lnTo>
                <a:cubicBezTo>
                  <a:pt x="1231182" y="100921"/>
                  <a:pt x="1848640" y="77843"/>
                  <a:pt x="2451084" y="55479"/>
                </a:cubicBezTo>
                <a:cubicBezTo>
                  <a:pt x="2793614" y="42791"/>
                  <a:pt x="3147581" y="29785"/>
                  <a:pt x="3495831" y="20268"/>
                </a:cubicBezTo>
                <a:cubicBezTo>
                  <a:pt x="3731438" y="13884"/>
                  <a:pt x="3967537" y="9141"/>
                  <a:pt x="4203945" y="583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Klik op het pictogram als u een afbeelding wilt toevoegen</a:t>
            </a:r>
            <a:endParaRPr lang="en-GB" dirty="0"/>
          </a:p>
        </p:txBody>
      </p:sp>
      <p:sp>
        <p:nvSpPr>
          <p:cNvPr id="2" name="Title 1 (JU-Free)" hidden="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GB"/>
              <a:t>Klik om stijl te bewerken</a:t>
            </a:r>
            <a:endParaRPr lang="en-GB" dirty="0"/>
          </a:p>
        </p:txBody>
      </p:sp>
      <p:sp>
        <p:nvSpPr>
          <p:cNvPr id="3" name="Slide Number Placeholder 5 (JU-Free)" hidden="1">
            <a:extLst>
              <a:ext uri="{FF2B5EF4-FFF2-40B4-BE49-F238E27FC236}">
                <a16:creationId xmlns:a16="http://schemas.microsoft.com/office/drawing/2014/main" id="{40A522EF-2DF4-83B9-95B8-86F1F4C3D2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62919" y="4767263"/>
            <a:ext cx="3031348" cy="273844"/>
          </a:xfrm>
          <a:prstGeom prst="rect">
            <a:avLst/>
          </a:prstGeom>
        </p:spPr>
        <p:txBody>
          <a:bodyPr/>
          <a:lstStyle>
            <a:lvl1pPr algn="r">
              <a:defRPr sz="800" b="0" i="0">
                <a:solidFill>
                  <a:schemeClr val="accent4"/>
                </a:solidFill>
                <a:latin typeface="DM Sans" pitchFamily="2" charset="77"/>
              </a:defRPr>
            </a:lvl1pPr>
          </a:lstStyle>
          <a:p>
            <a:r>
              <a:rPr lang="en-GB"/>
              <a:t>Titel presentatie | datum | </a:t>
            </a:r>
            <a:fld id="{E0161779-6291-0547-A274-18B32307C307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2E9FAE79-041F-BE98-8AD9-9279B109F409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1162487"/>
            <a:ext cx="9144000" cy="161993"/>
          </a:xfrm>
          <a:custGeom>
            <a:avLst/>
            <a:gdLst>
              <a:gd name="connsiteX0" fmla="*/ 6561191 w 12192000"/>
              <a:gd name="connsiteY0" fmla="*/ 310 h 215990"/>
              <a:gd name="connsiteX1" fmla="*/ 8470477 w 12192000"/>
              <a:gd name="connsiteY1" fmla="*/ 12946 h 215990"/>
              <a:gd name="connsiteX2" fmla="*/ 12192000 w 12192000"/>
              <a:gd name="connsiteY2" fmla="*/ 101344 h 215990"/>
              <a:gd name="connsiteX3" fmla="*/ 12192000 w 12192000"/>
              <a:gd name="connsiteY3" fmla="*/ 144869 h 215990"/>
              <a:gd name="connsiteX4" fmla="*/ 12192000 w 12192000"/>
              <a:gd name="connsiteY4" fmla="*/ 167220 h 215990"/>
              <a:gd name="connsiteX5" fmla="*/ 12192000 w 12192000"/>
              <a:gd name="connsiteY5" fmla="*/ 175454 h 215990"/>
              <a:gd name="connsiteX6" fmla="*/ 12192000 w 12192000"/>
              <a:gd name="connsiteY6" fmla="*/ 176631 h 215990"/>
              <a:gd name="connsiteX7" fmla="*/ 4657514 w 12192000"/>
              <a:gd name="connsiteY7" fmla="*/ 103036 h 215990"/>
              <a:gd name="connsiteX8" fmla="*/ 3265593 w 12192000"/>
              <a:gd name="connsiteY8" fmla="*/ 149984 h 215990"/>
              <a:gd name="connsiteX9" fmla="*/ 0 w 12192000"/>
              <a:gd name="connsiteY9" fmla="*/ 210467 h 215990"/>
              <a:gd name="connsiteX10" fmla="*/ 0 w 12192000"/>
              <a:gd name="connsiteY10" fmla="*/ 166942 h 215990"/>
              <a:gd name="connsiteX11" fmla="*/ 0 w 12192000"/>
              <a:gd name="connsiteY11" fmla="*/ 144592 h 215990"/>
              <a:gd name="connsiteX12" fmla="*/ 0 w 12192000"/>
              <a:gd name="connsiteY12" fmla="*/ 136357 h 215990"/>
              <a:gd name="connsiteX13" fmla="*/ 0 w 12192000"/>
              <a:gd name="connsiteY13" fmla="*/ 135181 h 215990"/>
              <a:gd name="connsiteX14" fmla="*/ 3262630 w 12192000"/>
              <a:gd name="connsiteY14" fmla="*/ 74698 h 215990"/>
              <a:gd name="connsiteX15" fmla="*/ 4655397 w 12192000"/>
              <a:gd name="connsiteY15" fmla="*/ 27327 h 215990"/>
              <a:gd name="connsiteX16" fmla="*/ 6561191 w 12192000"/>
              <a:gd name="connsiteY16" fmla="*/ 310 h 215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15990">
                <a:moveTo>
                  <a:pt x="6561191" y="310"/>
                </a:moveTo>
                <a:cubicBezTo>
                  <a:pt x="7197725" y="-1329"/>
                  <a:pt x="7834842" y="3641"/>
                  <a:pt x="8470477" y="12946"/>
                </a:cubicBezTo>
                <a:cubicBezTo>
                  <a:pt x="9721427" y="31133"/>
                  <a:pt x="10966873" y="66239"/>
                  <a:pt x="12192000" y="101344"/>
                </a:cubicBezTo>
                <a:lnTo>
                  <a:pt x="12192000" y="144869"/>
                </a:lnTo>
                <a:lnTo>
                  <a:pt x="12192000" y="167220"/>
                </a:lnTo>
                <a:lnTo>
                  <a:pt x="12192000" y="175454"/>
                </a:lnTo>
                <a:lnTo>
                  <a:pt x="12192000" y="176631"/>
                </a:lnTo>
                <a:cubicBezTo>
                  <a:pt x="9721850" y="106843"/>
                  <a:pt x="7168727" y="34940"/>
                  <a:pt x="4657514" y="103036"/>
                </a:cubicBezTo>
                <a:cubicBezTo>
                  <a:pt x="4193540" y="115725"/>
                  <a:pt x="3721947" y="133066"/>
                  <a:pt x="3265593" y="149984"/>
                </a:cubicBezTo>
                <a:cubicBezTo>
                  <a:pt x="2195407" y="189742"/>
                  <a:pt x="1089660" y="231192"/>
                  <a:pt x="0" y="210467"/>
                </a:cubicBezTo>
                <a:lnTo>
                  <a:pt x="0" y="166942"/>
                </a:lnTo>
                <a:lnTo>
                  <a:pt x="0" y="144592"/>
                </a:lnTo>
                <a:lnTo>
                  <a:pt x="0" y="136357"/>
                </a:lnTo>
                <a:lnTo>
                  <a:pt x="0" y="135181"/>
                </a:lnTo>
                <a:cubicBezTo>
                  <a:pt x="1087967" y="155483"/>
                  <a:pt x="2193290" y="114456"/>
                  <a:pt x="3262630" y="74698"/>
                </a:cubicBezTo>
                <a:cubicBezTo>
                  <a:pt x="3718984" y="57780"/>
                  <a:pt x="4191000" y="40015"/>
                  <a:pt x="4655397" y="27327"/>
                </a:cubicBezTo>
                <a:cubicBezTo>
                  <a:pt x="5288704" y="10197"/>
                  <a:pt x="5924656" y="1949"/>
                  <a:pt x="6561191" y="310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108504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3032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Picture 9 (JU-Free)" hidden="1">
            <a:extLst>
              <a:ext uri="{FF2B5EF4-FFF2-40B4-BE49-F238E27FC236}">
                <a16:creationId xmlns:a16="http://schemas.microsoft.com/office/drawing/2014/main" id="{92AE0BCE-DD90-211B-8664-4903FF812D0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913523" cy="51435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Klik op het pictogram als u een afbeelding wilt toevoegen</a:t>
            </a:r>
            <a:endParaRPr lang="en-GB" dirty="0"/>
          </a:p>
        </p:txBody>
      </p:sp>
      <p:sp>
        <p:nvSpPr>
          <p:cNvPr id="2" name="Title 1 (JU-Free)" hidden="1"/>
          <p:cNvSpPr>
            <a:spLocks noGrp="1"/>
          </p:cNvSpPr>
          <p:nvPr>
            <p:ph type="title" hasCustomPrompt="1"/>
          </p:nvPr>
        </p:nvSpPr>
        <p:spPr>
          <a:xfrm>
            <a:off x="5266062" y="510776"/>
            <a:ext cx="3628204" cy="757239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GB"/>
              <a:t>Klik om stijl te bewerken</a:t>
            </a:r>
            <a:endParaRPr lang="en-GB" dirty="0"/>
          </a:p>
        </p:txBody>
      </p:sp>
      <p:sp>
        <p:nvSpPr>
          <p:cNvPr id="3" name="Content Placeholder 2 (JU-Free)" hidden="1"/>
          <p:cNvSpPr>
            <a:spLocks noGrp="1"/>
          </p:cNvSpPr>
          <p:nvPr>
            <p:ph idx="1" hasCustomPrompt="1"/>
          </p:nvPr>
        </p:nvSpPr>
        <p:spPr>
          <a:xfrm>
            <a:off x="5266062" y="1369219"/>
            <a:ext cx="3628203" cy="32635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1pPr>
            <a:lvl2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2pPr>
            <a:lvl3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3pPr>
            <a:lvl4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4pPr>
            <a:lvl5pPr>
              <a:lnSpc>
                <a:spcPct val="100000"/>
              </a:lnSpc>
              <a:defRPr sz="1100" baseline="0">
                <a:solidFill>
                  <a:schemeClr val="tx1"/>
                </a:solidFill>
                <a:latin typeface="DM Sans" pitchFamily="2" charset="77"/>
              </a:defRPr>
            </a:lvl5pPr>
          </a:lstStyle>
          <a:p>
            <a:pPr lvl="0"/>
            <a:r>
              <a:rPr lang="en-GB"/>
              <a:t>Klikken om de tekststijl van het model te bewerken</a:t>
            </a:r>
          </a:p>
          <a:p>
            <a:pPr lvl="1"/>
            <a:r>
              <a:rPr lang="en-GB"/>
              <a:t>Tweede niveau</a:t>
            </a:r>
          </a:p>
          <a:p>
            <a:pPr lvl="2"/>
            <a:r>
              <a:rPr lang="en-GB"/>
              <a:t>Derde niveau</a:t>
            </a:r>
          </a:p>
          <a:p>
            <a:pPr lvl="3"/>
            <a:r>
              <a:rPr lang="en-GB"/>
              <a:t>Vierde niveau</a:t>
            </a:r>
          </a:p>
          <a:p>
            <a:pPr lvl="4"/>
            <a:r>
              <a:rPr lang="en-GB"/>
              <a:t>Vijfde niveau</a:t>
            </a:r>
            <a:endParaRPr lang="en-GB" dirty="0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38C7AD90-FC86-41B0-3088-2C5349BF8518}"/>
              </a:ext>
            </a:extLst>
          </p:cNvPr>
          <p:cNvSpPr txBox="1">
            <a:spLocks noSelect="1"/>
          </p:cNvSpPr>
          <p:nvPr userDrawn="1"/>
        </p:nvSpPr>
        <p:spPr>
          <a:xfrm>
            <a:off x="4980173" y="0"/>
            <a:ext cx="140239" cy="5143500"/>
          </a:xfrm>
          <a:custGeom>
            <a:avLst/>
            <a:gdLst>
              <a:gd name="connsiteX0" fmla="*/ 126872 w 186985"/>
              <a:gd name="connsiteY0" fmla="*/ 0 h 6858000"/>
              <a:gd name="connsiteX1" fmla="*/ 152080 w 186985"/>
              <a:gd name="connsiteY1" fmla="*/ 0 h 6858000"/>
              <a:gd name="connsiteX2" fmla="*/ 165025 w 186985"/>
              <a:gd name="connsiteY2" fmla="*/ 0 h 6858000"/>
              <a:gd name="connsiteX3" fmla="*/ 169794 w 186985"/>
              <a:gd name="connsiteY3" fmla="*/ 0 h 6858000"/>
              <a:gd name="connsiteX4" fmla="*/ 170475 w 186985"/>
              <a:gd name="connsiteY4" fmla="*/ 0 h 6858000"/>
              <a:gd name="connsiteX5" fmla="*/ 186985 w 186985"/>
              <a:gd name="connsiteY5" fmla="*/ 1931670 h 6858000"/>
              <a:gd name="connsiteX6" fmla="*/ 145922 w 186985"/>
              <a:gd name="connsiteY6" fmla="*/ 4138083 h 6858000"/>
              <a:gd name="connsiteX7" fmla="*/ 106975 w 186985"/>
              <a:gd name="connsiteY7" fmla="*/ 4943264 h 6858000"/>
              <a:gd name="connsiteX8" fmla="*/ 43899 w 186985"/>
              <a:gd name="connsiteY8" fmla="*/ 6857577 h 6858000"/>
              <a:gd name="connsiteX9" fmla="*/ 295 w 186985"/>
              <a:gd name="connsiteY9" fmla="*/ 6858000 h 6858000"/>
              <a:gd name="connsiteX10" fmla="*/ 63372 w 186985"/>
              <a:gd name="connsiteY10" fmla="*/ 4941147 h 6858000"/>
              <a:gd name="connsiteX11" fmla="*/ 102319 w 186985"/>
              <a:gd name="connsiteY11" fmla="*/ 4136390 h 6858000"/>
              <a:gd name="connsiteX12" fmla="*/ 126872 w 186985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6985" h="6858000">
                <a:moveTo>
                  <a:pt x="126872" y="0"/>
                </a:moveTo>
                <a:lnTo>
                  <a:pt x="152080" y="0"/>
                </a:lnTo>
                <a:lnTo>
                  <a:pt x="165025" y="0"/>
                </a:lnTo>
                <a:lnTo>
                  <a:pt x="169794" y="0"/>
                </a:lnTo>
                <a:lnTo>
                  <a:pt x="170475" y="0"/>
                </a:lnTo>
                <a:cubicBezTo>
                  <a:pt x="178942" y="637117"/>
                  <a:pt x="186985" y="1283124"/>
                  <a:pt x="186985" y="1931670"/>
                </a:cubicBezTo>
                <a:cubicBezTo>
                  <a:pt x="186985" y="2667423"/>
                  <a:pt x="176825" y="3406140"/>
                  <a:pt x="145922" y="4138083"/>
                </a:cubicBezTo>
                <a:cubicBezTo>
                  <a:pt x="134915" y="4406477"/>
                  <a:pt x="120522" y="4679527"/>
                  <a:pt x="106975" y="4943264"/>
                </a:cubicBezTo>
                <a:cubicBezTo>
                  <a:pt x="74379" y="5570644"/>
                  <a:pt x="40512" y="6219190"/>
                  <a:pt x="43899" y="6857577"/>
                </a:cubicBezTo>
                <a:cubicBezTo>
                  <a:pt x="295" y="6858000"/>
                  <a:pt x="295" y="6858000"/>
                  <a:pt x="295" y="6858000"/>
                </a:cubicBezTo>
                <a:cubicBezTo>
                  <a:pt x="-3515" y="6218344"/>
                  <a:pt x="30352" y="5568950"/>
                  <a:pt x="63372" y="4941147"/>
                </a:cubicBezTo>
                <a:cubicBezTo>
                  <a:pt x="76919" y="4677410"/>
                  <a:pt x="91312" y="4404784"/>
                  <a:pt x="102319" y="4136390"/>
                </a:cubicBezTo>
                <a:cubicBezTo>
                  <a:pt x="159892" y="2759710"/>
                  <a:pt x="145075" y="1360170"/>
                  <a:pt x="126872" y="0"/>
                </a:cubicBezTo>
                <a:close/>
              </a:path>
            </a:pathLst>
          </a:custGeom>
          <a:gradFill>
            <a:gsLst>
              <a:gs pos="4000">
                <a:srgbClr val="00D1B1"/>
              </a:gs>
              <a:gs pos="15000">
                <a:srgbClr val="04CEAE"/>
              </a:gs>
              <a:gs pos="27000">
                <a:srgbClr val="10C8A6"/>
              </a:gs>
              <a:gs pos="39000">
                <a:srgbClr val="25BD98"/>
              </a:gs>
              <a:gs pos="51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8000">
                <a:srgbClr val="CB692D"/>
              </a:gs>
              <a:gs pos="98000">
                <a:srgbClr val="FF4F0C"/>
              </a:gs>
            </a:gsLst>
            <a:lin ang="54000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  <p:sp>
        <p:nvSpPr>
          <p:cNvPr id="7" name="Picture Placeholder 6 (JU-Free)">
            <a:extLst>
              <a:ext uri="{FF2B5EF4-FFF2-40B4-BE49-F238E27FC236}">
                <a16:creationId xmlns:a16="http://schemas.microsoft.com/office/drawing/2014/main" id="{85EF56E4-22E2-7A4A-FE4B-FDFA4CC7C2D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5090370" cy="5143500"/>
          </a:xfrm>
          <a:custGeom>
            <a:avLst/>
            <a:gdLst>
              <a:gd name="connsiteX0" fmla="*/ 5015656 w 5090369"/>
              <a:gd name="connsiteY0" fmla="*/ 5143186 h 5143500"/>
              <a:gd name="connsiteX1" fmla="*/ 5015656 w 5090369"/>
              <a:gd name="connsiteY1" fmla="*/ 5143500 h 5143500"/>
              <a:gd name="connsiteX2" fmla="*/ 4983243 w 5090369"/>
              <a:gd name="connsiteY2" fmla="*/ 5143500 h 5143500"/>
              <a:gd name="connsiteX3" fmla="*/ 4997040 w 5090369"/>
              <a:gd name="connsiteY3" fmla="*/ 5143367 h 5143500"/>
              <a:gd name="connsiteX4" fmla="*/ 0 w 5090369"/>
              <a:gd name="connsiteY4" fmla="*/ 0 h 5143500"/>
              <a:gd name="connsiteX5" fmla="*/ 5078175 w 5090369"/>
              <a:gd name="connsiteY5" fmla="*/ 0 h 5143500"/>
              <a:gd name="connsiteX6" fmla="*/ 5059761 w 5090369"/>
              <a:gd name="connsiteY6" fmla="*/ 3102293 h 5143500"/>
              <a:gd name="connsiteX7" fmla="*/ 5030550 w 5090369"/>
              <a:gd name="connsiteY7" fmla="*/ 3705860 h 5143500"/>
              <a:gd name="connsiteX8" fmla="*/ 4983243 w 5090369"/>
              <a:gd name="connsiteY8" fmla="*/ 5143500 h 5143500"/>
              <a:gd name="connsiteX9" fmla="*/ 0 w 5090369"/>
              <a:gd name="connsiteY9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90369" h="5143500">
                <a:moveTo>
                  <a:pt x="5015656" y="5143186"/>
                </a:moveTo>
                <a:lnTo>
                  <a:pt x="5015656" y="5143500"/>
                </a:lnTo>
                <a:lnTo>
                  <a:pt x="4983243" y="5143500"/>
                </a:lnTo>
                <a:cubicBezTo>
                  <a:pt x="4983243" y="5143500"/>
                  <a:pt x="4983243" y="5143500"/>
                  <a:pt x="4997040" y="5143367"/>
                </a:cubicBezTo>
                <a:close/>
                <a:moveTo>
                  <a:pt x="0" y="0"/>
                </a:moveTo>
                <a:lnTo>
                  <a:pt x="5078175" y="0"/>
                </a:lnTo>
                <a:cubicBezTo>
                  <a:pt x="5091828" y="1020128"/>
                  <a:pt x="5102940" y="2069783"/>
                  <a:pt x="5059761" y="3102293"/>
                </a:cubicBezTo>
                <a:cubicBezTo>
                  <a:pt x="5051505" y="3303588"/>
                  <a:pt x="5040711" y="3508058"/>
                  <a:pt x="5030550" y="3705860"/>
                </a:cubicBezTo>
                <a:cubicBezTo>
                  <a:pt x="5005785" y="4176713"/>
                  <a:pt x="4980385" y="4663758"/>
                  <a:pt x="4983243" y="5143500"/>
                </a:cubicBezTo>
                <a:lnTo>
                  <a:pt x="0" y="5143500"/>
                </a:lnTo>
                <a:close/>
              </a:path>
            </a:pathLst>
          </a:custGeom>
          <a:solidFill>
            <a:srgbClr val="002C3B"/>
          </a:solidFill>
        </p:spPr>
        <p:txBody>
          <a:bodyPr wrap="square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Klik op het pictogram als u een afbeelding wilt toevoegen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9727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4A9459D-FDAB-4E5A-5577-00930EBB431E}"/>
              </a:ext>
            </a:extLst>
          </p:cNvPr>
          <p:cNvSpPr>
            <a:spLocks noSelect="1"/>
          </p:cNvSpPr>
          <p:nvPr userDrawn="1"/>
        </p:nvSpPr>
        <p:spPr>
          <a:xfrm>
            <a:off x="0" y="2"/>
            <a:ext cx="9144000" cy="4564457"/>
          </a:xfrm>
          <a:custGeom>
            <a:avLst/>
            <a:gdLst>
              <a:gd name="connsiteX0" fmla="*/ 0 w 9144000"/>
              <a:gd name="connsiteY0" fmla="*/ 0 h 4564457"/>
              <a:gd name="connsiteX1" fmla="*/ 9144000 w 9144000"/>
              <a:gd name="connsiteY1" fmla="*/ 0 h 4564457"/>
              <a:gd name="connsiteX2" fmla="*/ 9144000 w 9144000"/>
              <a:gd name="connsiteY2" fmla="*/ 4458465 h 4564457"/>
              <a:gd name="connsiteX3" fmla="*/ 8527588 w 9144000"/>
              <a:gd name="connsiteY3" fmla="*/ 4455281 h 4564457"/>
              <a:gd name="connsiteX4" fmla="*/ 6686867 w 9144000"/>
              <a:gd name="connsiteY4" fmla="*/ 4506069 h 4564457"/>
              <a:gd name="connsiteX5" fmla="*/ 5647055 w 9144000"/>
              <a:gd name="connsiteY5" fmla="*/ 4542247 h 4564457"/>
              <a:gd name="connsiteX6" fmla="*/ 0 w 9144000"/>
              <a:gd name="connsiteY6" fmla="*/ 4492422 h 456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564457">
                <a:moveTo>
                  <a:pt x="0" y="0"/>
                </a:moveTo>
                <a:lnTo>
                  <a:pt x="9144000" y="0"/>
                </a:lnTo>
                <a:lnTo>
                  <a:pt x="9144000" y="4458465"/>
                </a:lnTo>
                <a:cubicBezTo>
                  <a:pt x="8939133" y="4454736"/>
                  <a:pt x="8733453" y="4453922"/>
                  <a:pt x="8527588" y="4455281"/>
                </a:cubicBezTo>
                <a:cubicBezTo>
                  <a:pt x="7909997" y="4459357"/>
                  <a:pt x="7290752" y="4482981"/>
                  <a:pt x="6686867" y="4506069"/>
                </a:cubicBezTo>
                <a:cubicBezTo>
                  <a:pt x="6346190" y="4519080"/>
                  <a:pt x="5993765" y="4532727"/>
                  <a:pt x="5647055" y="4542247"/>
                </a:cubicBezTo>
                <a:cubicBezTo>
                  <a:pt x="3764916" y="4595247"/>
                  <a:pt x="1851343" y="4543200"/>
                  <a:pt x="0" y="449242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CF231E8-C719-F56E-82C7-5265DB567561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1238852">
            <a:off x="1596254" y="1438420"/>
            <a:ext cx="8595366" cy="3306653"/>
          </a:xfrm>
          <a:prstGeom prst="rect">
            <a:avLst/>
          </a:prstGeom>
        </p:spPr>
      </p:pic>
      <p:sp>
        <p:nvSpPr>
          <p:cNvPr id="2" name="Title 1 (JU-Free)"/>
          <p:cNvSpPr>
            <a:spLocks noGrp="1"/>
          </p:cNvSpPr>
          <p:nvPr>
            <p:ph type="title" hasCustomPrompt="1"/>
          </p:nvPr>
        </p:nvSpPr>
        <p:spPr>
          <a:xfrm>
            <a:off x="330506" y="562027"/>
            <a:ext cx="6222694" cy="2139553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Klik om stijl te bewerken</a:t>
            </a:r>
            <a:endParaRPr lang="en-GB" dirty="0"/>
          </a:p>
        </p:txBody>
      </p:sp>
      <p:sp>
        <p:nvSpPr>
          <p:cNvPr id="3" name="Text Placeholder 2 (JU-Free)"/>
          <p:cNvSpPr>
            <a:spLocks noGrp="1"/>
          </p:cNvSpPr>
          <p:nvPr>
            <p:ph type="body" idx="1" hasCustomPrompt="1"/>
          </p:nvPr>
        </p:nvSpPr>
        <p:spPr>
          <a:xfrm>
            <a:off x="330506" y="2721821"/>
            <a:ext cx="6222694" cy="1125140"/>
          </a:xfrm>
        </p:spPr>
        <p:txBody>
          <a:bodyPr/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DM Sans" pitchFamily="2" charset="77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Klikken om de tekststijl van het model te bewerken</a:t>
            </a:r>
            <a:endParaRPr lang="en-GB" dirty="0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485FF7BD-8D66-36AD-09A6-181023375189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4451944"/>
            <a:ext cx="9144000" cy="166288"/>
          </a:xfrm>
          <a:custGeom>
            <a:avLst/>
            <a:gdLst>
              <a:gd name="connsiteX0" fmla="*/ 11370118 w 12192000"/>
              <a:gd name="connsiteY0" fmla="*/ 822 h 221717"/>
              <a:gd name="connsiteX1" fmla="*/ 12192000 w 12192000"/>
              <a:gd name="connsiteY1" fmla="*/ 5067 h 221717"/>
              <a:gd name="connsiteX2" fmla="*/ 12192000 w 12192000"/>
              <a:gd name="connsiteY2" fmla="*/ 48856 h 221717"/>
              <a:gd name="connsiteX3" fmla="*/ 12192000 w 12192000"/>
              <a:gd name="connsiteY3" fmla="*/ 71342 h 221717"/>
              <a:gd name="connsiteX4" fmla="*/ 12192000 w 12192000"/>
              <a:gd name="connsiteY4" fmla="*/ 79627 h 221717"/>
              <a:gd name="connsiteX5" fmla="*/ 12192000 w 12192000"/>
              <a:gd name="connsiteY5" fmla="*/ 80810 h 221717"/>
              <a:gd name="connsiteX6" fmla="*/ 8918787 w 12192000"/>
              <a:gd name="connsiteY6" fmla="*/ 143859 h 221717"/>
              <a:gd name="connsiteX7" fmla="*/ 7531524 w 12192000"/>
              <a:gd name="connsiteY7" fmla="*/ 192097 h 221717"/>
              <a:gd name="connsiteX8" fmla="*/ 5291667 w 12192000"/>
              <a:gd name="connsiteY8" fmla="*/ 221717 h 221717"/>
              <a:gd name="connsiteX9" fmla="*/ 0 w 12192000"/>
              <a:gd name="connsiteY9" fmla="*/ 125663 h 221717"/>
              <a:gd name="connsiteX10" fmla="*/ 0 w 12192000"/>
              <a:gd name="connsiteY10" fmla="*/ 82119 h 221717"/>
              <a:gd name="connsiteX11" fmla="*/ 0 w 12192000"/>
              <a:gd name="connsiteY11" fmla="*/ 59759 h 221717"/>
              <a:gd name="connsiteX12" fmla="*/ 0 w 12192000"/>
              <a:gd name="connsiteY12" fmla="*/ 51521 h 221717"/>
              <a:gd name="connsiteX13" fmla="*/ 0 w 12192000"/>
              <a:gd name="connsiteY13" fmla="*/ 50344 h 221717"/>
              <a:gd name="connsiteX14" fmla="*/ 7529407 w 12192000"/>
              <a:gd name="connsiteY14" fmla="*/ 116777 h 221717"/>
              <a:gd name="connsiteX15" fmla="*/ 8915823 w 12192000"/>
              <a:gd name="connsiteY15" fmla="*/ 68539 h 221717"/>
              <a:gd name="connsiteX16" fmla="*/ 11370118 w 12192000"/>
              <a:gd name="connsiteY16" fmla="*/ 822 h 22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21717">
                <a:moveTo>
                  <a:pt x="11370118" y="822"/>
                </a:moveTo>
                <a:cubicBezTo>
                  <a:pt x="11644604" y="-989"/>
                  <a:pt x="11918844" y="95"/>
                  <a:pt x="12192000" y="5067"/>
                </a:cubicBezTo>
                <a:lnTo>
                  <a:pt x="12192000" y="48856"/>
                </a:lnTo>
                <a:lnTo>
                  <a:pt x="12192000" y="71342"/>
                </a:lnTo>
                <a:lnTo>
                  <a:pt x="12192000" y="79627"/>
                </a:lnTo>
                <a:lnTo>
                  <a:pt x="12192000" y="80810"/>
                </a:lnTo>
                <a:cubicBezTo>
                  <a:pt x="11101070" y="60499"/>
                  <a:pt x="9991513" y="102814"/>
                  <a:pt x="8918787" y="143859"/>
                </a:cubicBezTo>
                <a:cubicBezTo>
                  <a:pt x="8464127" y="161208"/>
                  <a:pt x="7993804" y="179403"/>
                  <a:pt x="7531524" y="192097"/>
                </a:cubicBezTo>
                <a:cubicBezTo>
                  <a:pt x="6787727" y="213254"/>
                  <a:pt x="6039697" y="221717"/>
                  <a:pt x="5291667" y="221717"/>
                </a:cubicBezTo>
                <a:cubicBezTo>
                  <a:pt x="3515360" y="221717"/>
                  <a:pt x="1737360" y="173056"/>
                  <a:pt x="0" y="125663"/>
                </a:cubicBezTo>
                <a:lnTo>
                  <a:pt x="0" y="82119"/>
                </a:lnTo>
                <a:lnTo>
                  <a:pt x="0" y="59759"/>
                </a:lnTo>
                <a:lnTo>
                  <a:pt x="0" y="51521"/>
                </a:lnTo>
                <a:lnTo>
                  <a:pt x="0" y="50344"/>
                </a:lnTo>
                <a:cubicBezTo>
                  <a:pt x="2468457" y="118047"/>
                  <a:pt x="5019887" y="187443"/>
                  <a:pt x="7529407" y="116777"/>
                </a:cubicBezTo>
                <a:cubicBezTo>
                  <a:pt x="7991687" y="104083"/>
                  <a:pt x="8461587" y="85888"/>
                  <a:pt x="8915823" y="68539"/>
                </a:cubicBezTo>
                <a:cubicBezTo>
                  <a:pt x="9721003" y="37755"/>
                  <a:pt x="10546662" y="6257"/>
                  <a:pt x="11370118" y="822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468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5D842E-CA98-64B5-3AA3-AD3154750834}"/>
              </a:ext>
            </a:extLst>
          </p:cNvPr>
          <p:cNvSpPr txBox="1">
            <a:spLocks noSelect="1"/>
          </p:cNvSpPr>
          <p:nvPr userDrawn="1"/>
        </p:nvSpPr>
        <p:spPr>
          <a:xfrm>
            <a:off x="6675438" y="153988"/>
            <a:ext cx="2201863" cy="295275"/>
          </a:xfrm>
          <a:custGeom>
            <a:avLst/>
            <a:gdLst>
              <a:gd name="connsiteX0" fmla="*/ 0 w 2201863"/>
              <a:gd name="connsiteY0" fmla="*/ 0 h 295275"/>
              <a:gd name="connsiteX1" fmla="*/ 2201863 w 2201863"/>
              <a:gd name="connsiteY1" fmla="*/ 0 h 295275"/>
              <a:gd name="connsiteX2" fmla="*/ 2201863 w 2201863"/>
              <a:gd name="connsiteY2" fmla="*/ 295275 h 295275"/>
              <a:gd name="connsiteX3" fmla="*/ 0 w 2201863"/>
              <a:gd name="connsiteY3" fmla="*/ 295275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1863" h="295275">
                <a:moveTo>
                  <a:pt x="0" y="0"/>
                </a:moveTo>
                <a:lnTo>
                  <a:pt x="2201863" y="0"/>
                </a:lnTo>
                <a:lnTo>
                  <a:pt x="2201863" y="295275"/>
                </a:lnTo>
                <a:lnTo>
                  <a:pt x="0" y="2952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0" cap="flat" cmpd="sng" algn="ctr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541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 (JU-Free)"/>
          <p:cNvSpPr>
            <a:spLocks noGrp="1"/>
          </p:cNvSpPr>
          <p:nvPr>
            <p:ph type="title" hasCustomPrompt="1"/>
          </p:nvPr>
        </p:nvSpPr>
        <p:spPr>
          <a:xfrm>
            <a:off x="330506" y="562027"/>
            <a:ext cx="6222694" cy="2139553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Klik om stijl te bewerken</a:t>
            </a:r>
            <a:endParaRPr lang="en-GB" dirty="0"/>
          </a:p>
        </p:txBody>
      </p:sp>
      <p:sp>
        <p:nvSpPr>
          <p:cNvPr id="3" name="Text Placeholder 2 (JU-Free)"/>
          <p:cNvSpPr>
            <a:spLocks noGrp="1"/>
          </p:cNvSpPr>
          <p:nvPr>
            <p:ph type="body" idx="1" hasCustomPrompt="1"/>
          </p:nvPr>
        </p:nvSpPr>
        <p:spPr>
          <a:xfrm>
            <a:off x="330506" y="2721821"/>
            <a:ext cx="6222694" cy="1125140"/>
          </a:xfrm>
        </p:spPr>
        <p:txBody>
          <a:bodyPr/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DM Sans" pitchFamily="2" charset="77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Klikken om de tekststijl van het model te bewerken</a:t>
            </a:r>
            <a:endParaRPr lang="en-GB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F8BDD41-011B-BA50-909D-BC5EB70732BD}"/>
              </a:ext>
            </a:extLst>
          </p:cNvPr>
          <p:cNvSpPr>
            <a:spLocks noSelect="1"/>
          </p:cNvSpPr>
          <p:nvPr userDrawn="1"/>
        </p:nvSpPr>
        <p:spPr>
          <a:xfrm>
            <a:off x="0" y="2"/>
            <a:ext cx="9144000" cy="4564457"/>
          </a:xfrm>
          <a:custGeom>
            <a:avLst/>
            <a:gdLst>
              <a:gd name="connsiteX0" fmla="*/ 0 w 9144000"/>
              <a:gd name="connsiteY0" fmla="*/ 0 h 4564457"/>
              <a:gd name="connsiteX1" fmla="*/ 9144000 w 9144000"/>
              <a:gd name="connsiteY1" fmla="*/ 0 h 4564457"/>
              <a:gd name="connsiteX2" fmla="*/ 9144000 w 9144000"/>
              <a:gd name="connsiteY2" fmla="*/ 4458465 h 4564457"/>
              <a:gd name="connsiteX3" fmla="*/ 8527588 w 9144000"/>
              <a:gd name="connsiteY3" fmla="*/ 4455281 h 4564457"/>
              <a:gd name="connsiteX4" fmla="*/ 6686867 w 9144000"/>
              <a:gd name="connsiteY4" fmla="*/ 4506069 h 4564457"/>
              <a:gd name="connsiteX5" fmla="*/ 5647055 w 9144000"/>
              <a:gd name="connsiteY5" fmla="*/ 4542247 h 4564457"/>
              <a:gd name="connsiteX6" fmla="*/ 0 w 9144000"/>
              <a:gd name="connsiteY6" fmla="*/ 4492422 h 456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564457">
                <a:moveTo>
                  <a:pt x="0" y="0"/>
                </a:moveTo>
                <a:lnTo>
                  <a:pt x="9144000" y="0"/>
                </a:lnTo>
                <a:lnTo>
                  <a:pt x="9144000" y="4458465"/>
                </a:lnTo>
                <a:cubicBezTo>
                  <a:pt x="8939133" y="4454736"/>
                  <a:pt x="8733453" y="4453922"/>
                  <a:pt x="8527588" y="4455281"/>
                </a:cubicBezTo>
                <a:cubicBezTo>
                  <a:pt x="7909997" y="4459357"/>
                  <a:pt x="7290752" y="4482981"/>
                  <a:pt x="6686867" y="4506069"/>
                </a:cubicBezTo>
                <a:cubicBezTo>
                  <a:pt x="6346190" y="4519080"/>
                  <a:pt x="5993765" y="4532727"/>
                  <a:pt x="5647055" y="4542247"/>
                </a:cubicBezTo>
                <a:cubicBezTo>
                  <a:pt x="3764916" y="4595247"/>
                  <a:pt x="1851343" y="4543200"/>
                  <a:pt x="0" y="4492422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8D2D49C-0BBD-6EF3-7DA4-010E434FF6F9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0652050">
            <a:off x="3337440" y="1911447"/>
            <a:ext cx="7772400" cy="2119745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A9B672B3-5221-7007-4C25-9A8FD66B9031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4447776"/>
            <a:ext cx="9144000" cy="166288"/>
          </a:xfrm>
          <a:custGeom>
            <a:avLst/>
            <a:gdLst>
              <a:gd name="connsiteX0" fmla="*/ 11370118 w 12192000"/>
              <a:gd name="connsiteY0" fmla="*/ 822 h 221717"/>
              <a:gd name="connsiteX1" fmla="*/ 12192000 w 12192000"/>
              <a:gd name="connsiteY1" fmla="*/ 5067 h 221717"/>
              <a:gd name="connsiteX2" fmla="*/ 12192000 w 12192000"/>
              <a:gd name="connsiteY2" fmla="*/ 48856 h 221717"/>
              <a:gd name="connsiteX3" fmla="*/ 12192000 w 12192000"/>
              <a:gd name="connsiteY3" fmla="*/ 71342 h 221717"/>
              <a:gd name="connsiteX4" fmla="*/ 12192000 w 12192000"/>
              <a:gd name="connsiteY4" fmla="*/ 79627 h 221717"/>
              <a:gd name="connsiteX5" fmla="*/ 12192000 w 12192000"/>
              <a:gd name="connsiteY5" fmla="*/ 80810 h 221717"/>
              <a:gd name="connsiteX6" fmla="*/ 8918787 w 12192000"/>
              <a:gd name="connsiteY6" fmla="*/ 143859 h 221717"/>
              <a:gd name="connsiteX7" fmla="*/ 7531524 w 12192000"/>
              <a:gd name="connsiteY7" fmla="*/ 192097 h 221717"/>
              <a:gd name="connsiteX8" fmla="*/ 5291667 w 12192000"/>
              <a:gd name="connsiteY8" fmla="*/ 221717 h 221717"/>
              <a:gd name="connsiteX9" fmla="*/ 0 w 12192000"/>
              <a:gd name="connsiteY9" fmla="*/ 125663 h 221717"/>
              <a:gd name="connsiteX10" fmla="*/ 0 w 12192000"/>
              <a:gd name="connsiteY10" fmla="*/ 82119 h 221717"/>
              <a:gd name="connsiteX11" fmla="*/ 0 w 12192000"/>
              <a:gd name="connsiteY11" fmla="*/ 59759 h 221717"/>
              <a:gd name="connsiteX12" fmla="*/ 0 w 12192000"/>
              <a:gd name="connsiteY12" fmla="*/ 51521 h 221717"/>
              <a:gd name="connsiteX13" fmla="*/ 0 w 12192000"/>
              <a:gd name="connsiteY13" fmla="*/ 50344 h 221717"/>
              <a:gd name="connsiteX14" fmla="*/ 7529407 w 12192000"/>
              <a:gd name="connsiteY14" fmla="*/ 116777 h 221717"/>
              <a:gd name="connsiteX15" fmla="*/ 8915823 w 12192000"/>
              <a:gd name="connsiteY15" fmla="*/ 68539 h 221717"/>
              <a:gd name="connsiteX16" fmla="*/ 11370118 w 12192000"/>
              <a:gd name="connsiteY16" fmla="*/ 822 h 22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21717">
                <a:moveTo>
                  <a:pt x="11370118" y="822"/>
                </a:moveTo>
                <a:cubicBezTo>
                  <a:pt x="11644604" y="-989"/>
                  <a:pt x="11918844" y="95"/>
                  <a:pt x="12192000" y="5067"/>
                </a:cubicBezTo>
                <a:lnTo>
                  <a:pt x="12192000" y="48856"/>
                </a:lnTo>
                <a:lnTo>
                  <a:pt x="12192000" y="71342"/>
                </a:lnTo>
                <a:lnTo>
                  <a:pt x="12192000" y="79627"/>
                </a:lnTo>
                <a:lnTo>
                  <a:pt x="12192000" y="80810"/>
                </a:lnTo>
                <a:cubicBezTo>
                  <a:pt x="11101070" y="60499"/>
                  <a:pt x="9991513" y="102814"/>
                  <a:pt x="8918787" y="143859"/>
                </a:cubicBezTo>
                <a:cubicBezTo>
                  <a:pt x="8464127" y="161208"/>
                  <a:pt x="7993804" y="179403"/>
                  <a:pt x="7531524" y="192097"/>
                </a:cubicBezTo>
                <a:cubicBezTo>
                  <a:pt x="6787727" y="213254"/>
                  <a:pt x="6039697" y="221717"/>
                  <a:pt x="5291667" y="221717"/>
                </a:cubicBezTo>
                <a:cubicBezTo>
                  <a:pt x="3515360" y="221717"/>
                  <a:pt x="1737360" y="173056"/>
                  <a:pt x="0" y="125663"/>
                </a:cubicBezTo>
                <a:lnTo>
                  <a:pt x="0" y="82119"/>
                </a:lnTo>
                <a:lnTo>
                  <a:pt x="0" y="59759"/>
                </a:lnTo>
                <a:lnTo>
                  <a:pt x="0" y="51521"/>
                </a:lnTo>
                <a:lnTo>
                  <a:pt x="0" y="50344"/>
                </a:lnTo>
                <a:cubicBezTo>
                  <a:pt x="2468457" y="118047"/>
                  <a:pt x="5019887" y="187443"/>
                  <a:pt x="7529407" y="116777"/>
                </a:cubicBezTo>
                <a:cubicBezTo>
                  <a:pt x="7991687" y="104083"/>
                  <a:pt x="8461587" y="85888"/>
                  <a:pt x="8915823" y="68539"/>
                </a:cubicBezTo>
                <a:cubicBezTo>
                  <a:pt x="9721003" y="37755"/>
                  <a:pt x="10546662" y="6257"/>
                  <a:pt x="11370118" y="822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468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4C3D045-E90E-ED11-992C-74C3E480EC83}"/>
              </a:ext>
            </a:extLst>
          </p:cNvPr>
          <p:cNvSpPr txBox="1">
            <a:spLocks noSelect="1"/>
          </p:cNvSpPr>
          <p:nvPr userDrawn="1"/>
        </p:nvSpPr>
        <p:spPr>
          <a:xfrm>
            <a:off x="6675438" y="153988"/>
            <a:ext cx="2201863" cy="295275"/>
          </a:xfrm>
          <a:custGeom>
            <a:avLst/>
            <a:gdLst>
              <a:gd name="connsiteX0" fmla="*/ 0 w 2201863"/>
              <a:gd name="connsiteY0" fmla="*/ 0 h 295275"/>
              <a:gd name="connsiteX1" fmla="*/ 2201863 w 2201863"/>
              <a:gd name="connsiteY1" fmla="*/ 0 h 295275"/>
              <a:gd name="connsiteX2" fmla="*/ 2201863 w 2201863"/>
              <a:gd name="connsiteY2" fmla="*/ 295275 h 295275"/>
              <a:gd name="connsiteX3" fmla="*/ 0 w 2201863"/>
              <a:gd name="connsiteY3" fmla="*/ 295275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1863" h="295275">
                <a:moveTo>
                  <a:pt x="0" y="0"/>
                </a:moveTo>
                <a:lnTo>
                  <a:pt x="2201863" y="0"/>
                </a:lnTo>
                <a:lnTo>
                  <a:pt x="2201863" y="295275"/>
                </a:lnTo>
                <a:lnTo>
                  <a:pt x="0" y="2952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0" cap="flat" cmpd="sng" algn="ctr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2961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3355735-F05C-C893-25E0-3E77B954A45D}"/>
              </a:ext>
            </a:extLst>
          </p:cNvPr>
          <p:cNvSpPr>
            <a:spLocks noSelect="1"/>
          </p:cNvSpPr>
          <p:nvPr userDrawn="1"/>
        </p:nvSpPr>
        <p:spPr>
          <a:xfrm>
            <a:off x="0" y="2"/>
            <a:ext cx="9144000" cy="4564457"/>
          </a:xfrm>
          <a:custGeom>
            <a:avLst/>
            <a:gdLst>
              <a:gd name="connsiteX0" fmla="*/ 0 w 9144000"/>
              <a:gd name="connsiteY0" fmla="*/ 0 h 4564457"/>
              <a:gd name="connsiteX1" fmla="*/ 9144000 w 9144000"/>
              <a:gd name="connsiteY1" fmla="*/ 0 h 4564457"/>
              <a:gd name="connsiteX2" fmla="*/ 9144000 w 9144000"/>
              <a:gd name="connsiteY2" fmla="*/ 4458465 h 4564457"/>
              <a:gd name="connsiteX3" fmla="*/ 8527588 w 9144000"/>
              <a:gd name="connsiteY3" fmla="*/ 4455281 h 4564457"/>
              <a:gd name="connsiteX4" fmla="*/ 6686867 w 9144000"/>
              <a:gd name="connsiteY4" fmla="*/ 4506069 h 4564457"/>
              <a:gd name="connsiteX5" fmla="*/ 5647055 w 9144000"/>
              <a:gd name="connsiteY5" fmla="*/ 4542247 h 4564457"/>
              <a:gd name="connsiteX6" fmla="*/ 0 w 9144000"/>
              <a:gd name="connsiteY6" fmla="*/ 4492422 h 456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564457">
                <a:moveTo>
                  <a:pt x="0" y="0"/>
                </a:moveTo>
                <a:lnTo>
                  <a:pt x="9144000" y="0"/>
                </a:lnTo>
                <a:lnTo>
                  <a:pt x="9144000" y="4458465"/>
                </a:lnTo>
                <a:cubicBezTo>
                  <a:pt x="8939133" y="4454736"/>
                  <a:pt x="8733453" y="4453922"/>
                  <a:pt x="8527588" y="4455281"/>
                </a:cubicBezTo>
                <a:cubicBezTo>
                  <a:pt x="7909997" y="4459357"/>
                  <a:pt x="7290752" y="4482981"/>
                  <a:pt x="6686867" y="4506069"/>
                </a:cubicBezTo>
                <a:cubicBezTo>
                  <a:pt x="6346190" y="4519080"/>
                  <a:pt x="5993765" y="4532727"/>
                  <a:pt x="5647055" y="4542247"/>
                </a:cubicBezTo>
                <a:cubicBezTo>
                  <a:pt x="3764916" y="4595247"/>
                  <a:pt x="1851343" y="4543200"/>
                  <a:pt x="0" y="4492422"/>
                </a:cubicBezTo>
                <a:close/>
              </a:path>
            </a:pathLst>
          </a:custGeom>
          <a:solidFill>
            <a:srgbClr val="015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E3E24EC-CD5F-B327-2A7D-049CDBD779AE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461415">
            <a:off x="3492392" y="752105"/>
            <a:ext cx="7772400" cy="1939732"/>
          </a:xfrm>
          <a:prstGeom prst="rect">
            <a:avLst/>
          </a:prstGeom>
        </p:spPr>
      </p:pic>
      <p:sp>
        <p:nvSpPr>
          <p:cNvPr id="7" name="Freeform 5">
            <a:extLst>
              <a:ext uri="{FF2B5EF4-FFF2-40B4-BE49-F238E27FC236}">
                <a16:creationId xmlns:a16="http://schemas.microsoft.com/office/drawing/2014/main" id="{F8971397-4CC9-1B49-942B-544E997ADF6A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4447776"/>
            <a:ext cx="9144000" cy="166288"/>
          </a:xfrm>
          <a:custGeom>
            <a:avLst/>
            <a:gdLst>
              <a:gd name="connsiteX0" fmla="*/ 11370118 w 12192000"/>
              <a:gd name="connsiteY0" fmla="*/ 822 h 221717"/>
              <a:gd name="connsiteX1" fmla="*/ 12192000 w 12192000"/>
              <a:gd name="connsiteY1" fmla="*/ 5067 h 221717"/>
              <a:gd name="connsiteX2" fmla="*/ 12192000 w 12192000"/>
              <a:gd name="connsiteY2" fmla="*/ 48856 h 221717"/>
              <a:gd name="connsiteX3" fmla="*/ 12192000 w 12192000"/>
              <a:gd name="connsiteY3" fmla="*/ 71342 h 221717"/>
              <a:gd name="connsiteX4" fmla="*/ 12192000 w 12192000"/>
              <a:gd name="connsiteY4" fmla="*/ 79627 h 221717"/>
              <a:gd name="connsiteX5" fmla="*/ 12192000 w 12192000"/>
              <a:gd name="connsiteY5" fmla="*/ 80810 h 221717"/>
              <a:gd name="connsiteX6" fmla="*/ 8918787 w 12192000"/>
              <a:gd name="connsiteY6" fmla="*/ 143859 h 221717"/>
              <a:gd name="connsiteX7" fmla="*/ 7531524 w 12192000"/>
              <a:gd name="connsiteY7" fmla="*/ 192097 h 221717"/>
              <a:gd name="connsiteX8" fmla="*/ 5291667 w 12192000"/>
              <a:gd name="connsiteY8" fmla="*/ 221717 h 221717"/>
              <a:gd name="connsiteX9" fmla="*/ 0 w 12192000"/>
              <a:gd name="connsiteY9" fmla="*/ 125663 h 221717"/>
              <a:gd name="connsiteX10" fmla="*/ 0 w 12192000"/>
              <a:gd name="connsiteY10" fmla="*/ 82119 h 221717"/>
              <a:gd name="connsiteX11" fmla="*/ 0 w 12192000"/>
              <a:gd name="connsiteY11" fmla="*/ 59759 h 221717"/>
              <a:gd name="connsiteX12" fmla="*/ 0 w 12192000"/>
              <a:gd name="connsiteY12" fmla="*/ 51521 h 221717"/>
              <a:gd name="connsiteX13" fmla="*/ 0 w 12192000"/>
              <a:gd name="connsiteY13" fmla="*/ 50344 h 221717"/>
              <a:gd name="connsiteX14" fmla="*/ 7529407 w 12192000"/>
              <a:gd name="connsiteY14" fmla="*/ 116777 h 221717"/>
              <a:gd name="connsiteX15" fmla="*/ 8915823 w 12192000"/>
              <a:gd name="connsiteY15" fmla="*/ 68539 h 221717"/>
              <a:gd name="connsiteX16" fmla="*/ 11370118 w 12192000"/>
              <a:gd name="connsiteY16" fmla="*/ 822 h 22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21717">
                <a:moveTo>
                  <a:pt x="11370118" y="822"/>
                </a:moveTo>
                <a:cubicBezTo>
                  <a:pt x="11644604" y="-989"/>
                  <a:pt x="11918844" y="95"/>
                  <a:pt x="12192000" y="5067"/>
                </a:cubicBezTo>
                <a:lnTo>
                  <a:pt x="12192000" y="48856"/>
                </a:lnTo>
                <a:lnTo>
                  <a:pt x="12192000" y="71342"/>
                </a:lnTo>
                <a:lnTo>
                  <a:pt x="12192000" y="79627"/>
                </a:lnTo>
                <a:lnTo>
                  <a:pt x="12192000" y="80810"/>
                </a:lnTo>
                <a:cubicBezTo>
                  <a:pt x="11101070" y="60499"/>
                  <a:pt x="9991513" y="102814"/>
                  <a:pt x="8918787" y="143859"/>
                </a:cubicBezTo>
                <a:cubicBezTo>
                  <a:pt x="8464127" y="161208"/>
                  <a:pt x="7993804" y="179403"/>
                  <a:pt x="7531524" y="192097"/>
                </a:cubicBezTo>
                <a:cubicBezTo>
                  <a:pt x="6787727" y="213254"/>
                  <a:pt x="6039697" y="221717"/>
                  <a:pt x="5291667" y="221717"/>
                </a:cubicBezTo>
                <a:cubicBezTo>
                  <a:pt x="3515360" y="221717"/>
                  <a:pt x="1737360" y="173056"/>
                  <a:pt x="0" y="125663"/>
                </a:cubicBezTo>
                <a:lnTo>
                  <a:pt x="0" y="82119"/>
                </a:lnTo>
                <a:lnTo>
                  <a:pt x="0" y="59759"/>
                </a:lnTo>
                <a:lnTo>
                  <a:pt x="0" y="51521"/>
                </a:lnTo>
                <a:lnTo>
                  <a:pt x="0" y="50344"/>
                </a:lnTo>
                <a:cubicBezTo>
                  <a:pt x="2468457" y="118047"/>
                  <a:pt x="5019887" y="187443"/>
                  <a:pt x="7529407" y="116777"/>
                </a:cubicBezTo>
                <a:cubicBezTo>
                  <a:pt x="7991687" y="104083"/>
                  <a:pt x="8461587" y="85888"/>
                  <a:pt x="8915823" y="68539"/>
                </a:cubicBezTo>
                <a:cubicBezTo>
                  <a:pt x="9721003" y="37755"/>
                  <a:pt x="10546662" y="6257"/>
                  <a:pt x="11370118" y="822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468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  <p:sp>
        <p:nvSpPr>
          <p:cNvPr id="5" name="Rectangle 5 {PHJU} (JU-Free)">
            <a:extLst>
              <a:ext uri="{FF2B5EF4-FFF2-40B4-BE49-F238E27FC236}">
                <a16:creationId xmlns:a16="http://schemas.microsoft.com/office/drawing/2014/main" id="{98130271-F520-672A-0CEC-303F631B6B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438" y="153988"/>
            <a:ext cx="2201863" cy="295275"/>
          </a:xfrm>
          <a:custGeom>
            <a:avLst/>
            <a:gdLst>
              <a:gd name="connsiteX0" fmla="*/ 0 w 2201863"/>
              <a:gd name="connsiteY0" fmla="*/ 0 h 295275"/>
              <a:gd name="connsiteX1" fmla="*/ 2201863 w 2201863"/>
              <a:gd name="connsiteY1" fmla="*/ 0 h 295275"/>
              <a:gd name="connsiteX2" fmla="*/ 2201863 w 2201863"/>
              <a:gd name="connsiteY2" fmla="*/ 295275 h 295275"/>
              <a:gd name="connsiteX3" fmla="*/ 0 w 2201863"/>
              <a:gd name="connsiteY3" fmla="*/ 295275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1863" h="295275">
                <a:moveTo>
                  <a:pt x="0" y="0"/>
                </a:moveTo>
                <a:lnTo>
                  <a:pt x="2201863" y="0"/>
                </a:lnTo>
                <a:lnTo>
                  <a:pt x="2201863" y="295275"/>
                </a:lnTo>
                <a:lnTo>
                  <a:pt x="0" y="2952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0" cap="flat" cmpd="sng" algn="ctr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>
                <a:latin typeface="Arial" panose="020B0604020202020204" pitchFamily="34" charset="0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5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0961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BB95C5-FA80-0B17-4FEC-F7D8058D1151}"/>
              </a:ext>
            </a:extLst>
          </p:cNvPr>
          <p:cNvSpPr>
            <a:spLocks noSelect="1"/>
          </p:cNvSpPr>
          <p:nvPr userDrawn="1"/>
        </p:nvSpPr>
        <p:spPr>
          <a:xfrm>
            <a:off x="0" y="2"/>
            <a:ext cx="9144000" cy="4564457"/>
          </a:xfrm>
          <a:custGeom>
            <a:avLst/>
            <a:gdLst>
              <a:gd name="connsiteX0" fmla="*/ 0 w 9144000"/>
              <a:gd name="connsiteY0" fmla="*/ 0 h 4564457"/>
              <a:gd name="connsiteX1" fmla="*/ 9144000 w 9144000"/>
              <a:gd name="connsiteY1" fmla="*/ 0 h 4564457"/>
              <a:gd name="connsiteX2" fmla="*/ 9144000 w 9144000"/>
              <a:gd name="connsiteY2" fmla="*/ 4458465 h 4564457"/>
              <a:gd name="connsiteX3" fmla="*/ 8527588 w 9144000"/>
              <a:gd name="connsiteY3" fmla="*/ 4455281 h 4564457"/>
              <a:gd name="connsiteX4" fmla="*/ 6686867 w 9144000"/>
              <a:gd name="connsiteY4" fmla="*/ 4506069 h 4564457"/>
              <a:gd name="connsiteX5" fmla="*/ 5647055 w 9144000"/>
              <a:gd name="connsiteY5" fmla="*/ 4542247 h 4564457"/>
              <a:gd name="connsiteX6" fmla="*/ 0 w 9144000"/>
              <a:gd name="connsiteY6" fmla="*/ 4492422 h 456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564457">
                <a:moveTo>
                  <a:pt x="0" y="0"/>
                </a:moveTo>
                <a:lnTo>
                  <a:pt x="9144000" y="0"/>
                </a:lnTo>
                <a:lnTo>
                  <a:pt x="9144000" y="4458465"/>
                </a:lnTo>
                <a:cubicBezTo>
                  <a:pt x="8939133" y="4454736"/>
                  <a:pt x="8733453" y="4453922"/>
                  <a:pt x="8527588" y="4455281"/>
                </a:cubicBezTo>
                <a:cubicBezTo>
                  <a:pt x="7909997" y="4459357"/>
                  <a:pt x="7290752" y="4482981"/>
                  <a:pt x="6686867" y="4506069"/>
                </a:cubicBezTo>
                <a:cubicBezTo>
                  <a:pt x="6346190" y="4519080"/>
                  <a:pt x="5993765" y="4532727"/>
                  <a:pt x="5647055" y="4542247"/>
                </a:cubicBezTo>
                <a:cubicBezTo>
                  <a:pt x="3764916" y="4595247"/>
                  <a:pt x="1851343" y="4543200"/>
                  <a:pt x="0" y="4492422"/>
                </a:cubicBezTo>
                <a:close/>
              </a:path>
            </a:pathLst>
          </a:custGeom>
          <a:solidFill>
            <a:srgbClr val="C4D6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3C6CA241-0797-8E4C-22DD-0D31F8A9E8BC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4447776"/>
            <a:ext cx="9144000" cy="166288"/>
          </a:xfrm>
          <a:custGeom>
            <a:avLst/>
            <a:gdLst>
              <a:gd name="connsiteX0" fmla="*/ 11370118 w 12192000"/>
              <a:gd name="connsiteY0" fmla="*/ 822 h 221717"/>
              <a:gd name="connsiteX1" fmla="*/ 12192000 w 12192000"/>
              <a:gd name="connsiteY1" fmla="*/ 5067 h 221717"/>
              <a:gd name="connsiteX2" fmla="*/ 12192000 w 12192000"/>
              <a:gd name="connsiteY2" fmla="*/ 48856 h 221717"/>
              <a:gd name="connsiteX3" fmla="*/ 12192000 w 12192000"/>
              <a:gd name="connsiteY3" fmla="*/ 71342 h 221717"/>
              <a:gd name="connsiteX4" fmla="*/ 12192000 w 12192000"/>
              <a:gd name="connsiteY4" fmla="*/ 79627 h 221717"/>
              <a:gd name="connsiteX5" fmla="*/ 12192000 w 12192000"/>
              <a:gd name="connsiteY5" fmla="*/ 80810 h 221717"/>
              <a:gd name="connsiteX6" fmla="*/ 8918787 w 12192000"/>
              <a:gd name="connsiteY6" fmla="*/ 143859 h 221717"/>
              <a:gd name="connsiteX7" fmla="*/ 7531524 w 12192000"/>
              <a:gd name="connsiteY7" fmla="*/ 192097 h 221717"/>
              <a:gd name="connsiteX8" fmla="*/ 5291667 w 12192000"/>
              <a:gd name="connsiteY8" fmla="*/ 221717 h 221717"/>
              <a:gd name="connsiteX9" fmla="*/ 0 w 12192000"/>
              <a:gd name="connsiteY9" fmla="*/ 125663 h 221717"/>
              <a:gd name="connsiteX10" fmla="*/ 0 w 12192000"/>
              <a:gd name="connsiteY10" fmla="*/ 82119 h 221717"/>
              <a:gd name="connsiteX11" fmla="*/ 0 w 12192000"/>
              <a:gd name="connsiteY11" fmla="*/ 59759 h 221717"/>
              <a:gd name="connsiteX12" fmla="*/ 0 w 12192000"/>
              <a:gd name="connsiteY12" fmla="*/ 51521 h 221717"/>
              <a:gd name="connsiteX13" fmla="*/ 0 w 12192000"/>
              <a:gd name="connsiteY13" fmla="*/ 50344 h 221717"/>
              <a:gd name="connsiteX14" fmla="*/ 7529407 w 12192000"/>
              <a:gd name="connsiteY14" fmla="*/ 116777 h 221717"/>
              <a:gd name="connsiteX15" fmla="*/ 8915823 w 12192000"/>
              <a:gd name="connsiteY15" fmla="*/ 68539 h 221717"/>
              <a:gd name="connsiteX16" fmla="*/ 11370118 w 12192000"/>
              <a:gd name="connsiteY16" fmla="*/ 822 h 22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21717">
                <a:moveTo>
                  <a:pt x="11370118" y="822"/>
                </a:moveTo>
                <a:cubicBezTo>
                  <a:pt x="11644604" y="-989"/>
                  <a:pt x="11918844" y="95"/>
                  <a:pt x="12192000" y="5067"/>
                </a:cubicBezTo>
                <a:lnTo>
                  <a:pt x="12192000" y="48856"/>
                </a:lnTo>
                <a:lnTo>
                  <a:pt x="12192000" y="71342"/>
                </a:lnTo>
                <a:lnTo>
                  <a:pt x="12192000" y="79627"/>
                </a:lnTo>
                <a:lnTo>
                  <a:pt x="12192000" y="80810"/>
                </a:lnTo>
                <a:cubicBezTo>
                  <a:pt x="11101070" y="60499"/>
                  <a:pt x="9991513" y="102814"/>
                  <a:pt x="8918787" y="143859"/>
                </a:cubicBezTo>
                <a:cubicBezTo>
                  <a:pt x="8464127" y="161208"/>
                  <a:pt x="7993804" y="179403"/>
                  <a:pt x="7531524" y="192097"/>
                </a:cubicBezTo>
                <a:cubicBezTo>
                  <a:pt x="6787727" y="213254"/>
                  <a:pt x="6039697" y="221717"/>
                  <a:pt x="5291667" y="221717"/>
                </a:cubicBezTo>
                <a:cubicBezTo>
                  <a:pt x="3515360" y="221717"/>
                  <a:pt x="1737360" y="173056"/>
                  <a:pt x="0" y="125663"/>
                </a:cubicBezTo>
                <a:lnTo>
                  <a:pt x="0" y="82119"/>
                </a:lnTo>
                <a:lnTo>
                  <a:pt x="0" y="59759"/>
                </a:lnTo>
                <a:lnTo>
                  <a:pt x="0" y="51521"/>
                </a:lnTo>
                <a:lnTo>
                  <a:pt x="0" y="50344"/>
                </a:lnTo>
                <a:cubicBezTo>
                  <a:pt x="2468457" y="118047"/>
                  <a:pt x="5019887" y="187443"/>
                  <a:pt x="7529407" y="116777"/>
                </a:cubicBezTo>
                <a:cubicBezTo>
                  <a:pt x="7991687" y="104083"/>
                  <a:pt x="8461587" y="85888"/>
                  <a:pt x="8915823" y="68539"/>
                </a:cubicBezTo>
                <a:cubicBezTo>
                  <a:pt x="9721003" y="37755"/>
                  <a:pt x="10546662" y="6257"/>
                  <a:pt x="11370118" y="822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468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  <p:sp>
        <p:nvSpPr>
          <p:cNvPr id="2" name="Subtitle 2 (JU-Free)">
            <a:extLst>
              <a:ext uri="{FF2B5EF4-FFF2-40B4-BE49-F238E27FC236}">
                <a16:creationId xmlns:a16="http://schemas.microsoft.com/office/drawing/2014/main" id="{9CB5CF8C-AA2A-F044-F034-45F1DB9AF6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6814" y="409312"/>
            <a:ext cx="5057907" cy="67175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i="0" baseline="0">
                <a:latin typeface="Magistral Book" panose="020B0804030204080304" pitchFamily="34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Klikken om de titel te bewerken</a:t>
            </a:r>
            <a:endParaRPr lang="en-GB" dirty="0"/>
          </a:p>
        </p:txBody>
      </p:sp>
      <p:sp>
        <p:nvSpPr>
          <p:cNvPr id="5" name="Rectangle 5 {PHJU}">
            <a:extLst>
              <a:ext uri="{FF2B5EF4-FFF2-40B4-BE49-F238E27FC236}">
                <a16:creationId xmlns:a16="http://schemas.microsoft.com/office/drawing/2014/main" id="{4C4148D9-8399-8862-08F5-68C0D9B3D4D2}"/>
              </a:ext>
            </a:extLst>
          </p:cNvPr>
          <p:cNvSpPr txBox="1">
            <a:spLocks noSelect="1"/>
          </p:cNvSpPr>
          <p:nvPr userDrawn="1"/>
        </p:nvSpPr>
        <p:spPr>
          <a:xfrm>
            <a:off x="6675438" y="153988"/>
            <a:ext cx="2201863" cy="295275"/>
          </a:xfrm>
          <a:custGeom>
            <a:avLst/>
            <a:gdLst>
              <a:gd name="connsiteX0" fmla="*/ 0 w 2201863"/>
              <a:gd name="connsiteY0" fmla="*/ 0 h 295275"/>
              <a:gd name="connsiteX1" fmla="*/ 2201863 w 2201863"/>
              <a:gd name="connsiteY1" fmla="*/ 0 h 295275"/>
              <a:gd name="connsiteX2" fmla="*/ 2201863 w 2201863"/>
              <a:gd name="connsiteY2" fmla="*/ 295275 h 295275"/>
              <a:gd name="connsiteX3" fmla="*/ 0 w 2201863"/>
              <a:gd name="connsiteY3" fmla="*/ 295275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1863" h="295275">
                <a:moveTo>
                  <a:pt x="0" y="0"/>
                </a:moveTo>
                <a:lnTo>
                  <a:pt x="2201863" y="0"/>
                </a:lnTo>
                <a:lnTo>
                  <a:pt x="2201863" y="295275"/>
                </a:lnTo>
                <a:lnTo>
                  <a:pt x="0" y="2952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0" cap="flat" cmpd="sng" algn="ctr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7824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824B7AE-8FD1-59D8-1857-6D45242B9061}"/>
              </a:ext>
            </a:extLst>
          </p:cNvPr>
          <p:cNvSpPr>
            <a:spLocks noSelect="1"/>
          </p:cNvSpPr>
          <p:nvPr userDrawn="1"/>
        </p:nvSpPr>
        <p:spPr>
          <a:xfrm>
            <a:off x="0" y="2"/>
            <a:ext cx="9144000" cy="4564457"/>
          </a:xfrm>
          <a:custGeom>
            <a:avLst/>
            <a:gdLst>
              <a:gd name="connsiteX0" fmla="*/ 0 w 9144000"/>
              <a:gd name="connsiteY0" fmla="*/ 0 h 4564457"/>
              <a:gd name="connsiteX1" fmla="*/ 9144000 w 9144000"/>
              <a:gd name="connsiteY1" fmla="*/ 0 h 4564457"/>
              <a:gd name="connsiteX2" fmla="*/ 9144000 w 9144000"/>
              <a:gd name="connsiteY2" fmla="*/ 4458465 h 4564457"/>
              <a:gd name="connsiteX3" fmla="*/ 8527588 w 9144000"/>
              <a:gd name="connsiteY3" fmla="*/ 4455281 h 4564457"/>
              <a:gd name="connsiteX4" fmla="*/ 6686867 w 9144000"/>
              <a:gd name="connsiteY4" fmla="*/ 4506069 h 4564457"/>
              <a:gd name="connsiteX5" fmla="*/ 5647055 w 9144000"/>
              <a:gd name="connsiteY5" fmla="*/ 4542247 h 4564457"/>
              <a:gd name="connsiteX6" fmla="*/ 0 w 9144000"/>
              <a:gd name="connsiteY6" fmla="*/ 4492422 h 456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564457">
                <a:moveTo>
                  <a:pt x="0" y="0"/>
                </a:moveTo>
                <a:lnTo>
                  <a:pt x="9144000" y="0"/>
                </a:lnTo>
                <a:lnTo>
                  <a:pt x="9144000" y="4458465"/>
                </a:lnTo>
                <a:cubicBezTo>
                  <a:pt x="8939133" y="4454736"/>
                  <a:pt x="8733453" y="4453922"/>
                  <a:pt x="8527588" y="4455281"/>
                </a:cubicBezTo>
                <a:cubicBezTo>
                  <a:pt x="7909997" y="4459357"/>
                  <a:pt x="7290752" y="4482981"/>
                  <a:pt x="6686867" y="4506069"/>
                </a:cubicBezTo>
                <a:cubicBezTo>
                  <a:pt x="6346190" y="4519080"/>
                  <a:pt x="5993765" y="4532727"/>
                  <a:pt x="5647055" y="4542247"/>
                </a:cubicBezTo>
                <a:cubicBezTo>
                  <a:pt x="3764916" y="4595247"/>
                  <a:pt x="1851343" y="4543200"/>
                  <a:pt x="0" y="4492422"/>
                </a:cubicBezTo>
                <a:close/>
              </a:path>
            </a:pathLst>
          </a:custGeom>
          <a:solidFill>
            <a:srgbClr val="015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7AAFA18-545F-95EF-428D-BEA5AC1E1685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4447776"/>
            <a:ext cx="9144000" cy="166288"/>
          </a:xfrm>
          <a:custGeom>
            <a:avLst/>
            <a:gdLst>
              <a:gd name="connsiteX0" fmla="*/ 11370118 w 12192000"/>
              <a:gd name="connsiteY0" fmla="*/ 822 h 221717"/>
              <a:gd name="connsiteX1" fmla="*/ 12192000 w 12192000"/>
              <a:gd name="connsiteY1" fmla="*/ 5067 h 221717"/>
              <a:gd name="connsiteX2" fmla="*/ 12192000 w 12192000"/>
              <a:gd name="connsiteY2" fmla="*/ 48856 h 221717"/>
              <a:gd name="connsiteX3" fmla="*/ 12192000 w 12192000"/>
              <a:gd name="connsiteY3" fmla="*/ 71342 h 221717"/>
              <a:gd name="connsiteX4" fmla="*/ 12192000 w 12192000"/>
              <a:gd name="connsiteY4" fmla="*/ 79627 h 221717"/>
              <a:gd name="connsiteX5" fmla="*/ 12192000 w 12192000"/>
              <a:gd name="connsiteY5" fmla="*/ 80810 h 221717"/>
              <a:gd name="connsiteX6" fmla="*/ 8918787 w 12192000"/>
              <a:gd name="connsiteY6" fmla="*/ 143859 h 221717"/>
              <a:gd name="connsiteX7" fmla="*/ 7531524 w 12192000"/>
              <a:gd name="connsiteY7" fmla="*/ 192097 h 221717"/>
              <a:gd name="connsiteX8" fmla="*/ 5291667 w 12192000"/>
              <a:gd name="connsiteY8" fmla="*/ 221717 h 221717"/>
              <a:gd name="connsiteX9" fmla="*/ 0 w 12192000"/>
              <a:gd name="connsiteY9" fmla="*/ 125663 h 221717"/>
              <a:gd name="connsiteX10" fmla="*/ 0 w 12192000"/>
              <a:gd name="connsiteY10" fmla="*/ 82119 h 221717"/>
              <a:gd name="connsiteX11" fmla="*/ 0 w 12192000"/>
              <a:gd name="connsiteY11" fmla="*/ 59759 h 221717"/>
              <a:gd name="connsiteX12" fmla="*/ 0 w 12192000"/>
              <a:gd name="connsiteY12" fmla="*/ 51521 h 221717"/>
              <a:gd name="connsiteX13" fmla="*/ 0 w 12192000"/>
              <a:gd name="connsiteY13" fmla="*/ 50344 h 221717"/>
              <a:gd name="connsiteX14" fmla="*/ 7529407 w 12192000"/>
              <a:gd name="connsiteY14" fmla="*/ 116777 h 221717"/>
              <a:gd name="connsiteX15" fmla="*/ 8915823 w 12192000"/>
              <a:gd name="connsiteY15" fmla="*/ 68539 h 221717"/>
              <a:gd name="connsiteX16" fmla="*/ 11370118 w 12192000"/>
              <a:gd name="connsiteY16" fmla="*/ 822 h 22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21717">
                <a:moveTo>
                  <a:pt x="11370118" y="822"/>
                </a:moveTo>
                <a:cubicBezTo>
                  <a:pt x="11644604" y="-989"/>
                  <a:pt x="11918844" y="95"/>
                  <a:pt x="12192000" y="5067"/>
                </a:cubicBezTo>
                <a:lnTo>
                  <a:pt x="12192000" y="48856"/>
                </a:lnTo>
                <a:lnTo>
                  <a:pt x="12192000" y="71342"/>
                </a:lnTo>
                <a:lnTo>
                  <a:pt x="12192000" y="79627"/>
                </a:lnTo>
                <a:lnTo>
                  <a:pt x="12192000" y="80810"/>
                </a:lnTo>
                <a:cubicBezTo>
                  <a:pt x="11101070" y="60499"/>
                  <a:pt x="9991513" y="102814"/>
                  <a:pt x="8918787" y="143859"/>
                </a:cubicBezTo>
                <a:cubicBezTo>
                  <a:pt x="8464127" y="161208"/>
                  <a:pt x="7993804" y="179403"/>
                  <a:pt x="7531524" y="192097"/>
                </a:cubicBezTo>
                <a:cubicBezTo>
                  <a:pt x="6787727" y="213254"/>
                  <a:pt x="6039697" y="221717"/>
                  <a:pt x="5291667" y="221717"/>
                </a:cubicBezTo>
                <a:cubicBezTo>
                  <a:pt x="3515360" y="221717"/>
                  <a:pt x="1737360" y="173056"/>
                  <a:pt x="0" y="125663"/>
                </a:cubicBezTo>
                <a:lnTo>
                  <a:pt x="0" y="82119"/>
                </a:lnTo>
                <a:lnTo>
                  <a:pt x="0" y="59759"/>
                </a:lnTo>
                <a:lnTo>
                  <a:pt x="0" y="51521"/>
                </a:lnTo>
                <a:lnTo>
                  <a:pt x="0" y="50344"/>
                </a:lnTo>
                <a:cubicBezTo>
                  <a:pt x="2468457" y="118047"/>
                  <a:pt x="5019887" y="187443"/>
                  <a:pt x="7529407" y="116777"/>
                </a:cubicBezTo>
                <a:cubicBezTo>
                  <a:pt x="7991687" y="104083"/>
                  <a:pt x="8461587" y="85888"/>
                  <a:pt x="8915823" y="68539"/>
                </a:cubicBezTo>
                <a:cubicBezTo>
                  <a:pt x="9721003" y="37755"/>
                  <a:pt x="10546662" y="6257"/>
                  <a:pt x="11370118" y="822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468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  <p:sp>
        <p:nvSpPr>
          <p:cNvPr id="4" name="Rectangle 5 {PHJU} (JU-Free)">
            <a:extLst>
              <a:ext uri="{FF2B5EF4-FFF2-40B4-BE49-F238E27FC236}">
                <a16:creationId xmlns:a16="http://schemas.microsoft.com/office/drawing/2014/main" id="{C814E3D1-EAAC-C013-12AF-BDD67EF96D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438" y="153988"/>
            <a:ext cx="2201863" cy="295275"/>
          </a:xfrm>
          <a:custGeom>
            <a:avLst/>
            <a:gdLst>
              <a:gd name="connsiteX0" fmla="*/ 0 w 2201863"/>
              <a:gd name="connsiteY0" fmla="*/ 0 h 295275"/>
              <a:gd name="connsiteX1" fmla="*/ 2201863 w 2201863"/>
              <a:gd name="connsiteY1" fmla="*/ 0 h 295275"/>
              <a:gd name="connsiteX2" fmla="*/ 2201863 w 2201863"/>
              <a:gd name="connsiteY2" fmla="*/ 295275 h 295275"/>
              <a:gd name="connsiteX3" fmla="*/ 0 w 2201863"/>
              <a:gd name="connsiteY3" fmla="*/ 295275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1863" h="295275">
                <a:moveTo>
                  <a:pt x="0" y="0"/>
                </a:moveTo>
                <a:lnTo>
                  <a:pt x="2201863" y="0"/>
                </a:lnTo>
                <a:lnTo>
                  <a:pt x="2201863" y="295275"/>
                </a:lnTo>
                <a:lnTo>
                  <a:pt x="0" y="2952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0" cap="flat" cmpd="sng" algn="ctr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>
                <a:latin typeface="Arial" panose="020B0604020202020204" pitchFamily="34" charset="0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5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5196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3AD7AF1-7F65-B54B-B764-051F27D7A103}"/>
              </a:ext>
            </a:extLst>
          </p:cNvPr>
          <p:cNvSpPr>
            <a:spLocks noSelect="1"/>
          </p:cNvSpPr>
          <p:nvPr userDrawn="1"/>
        </p:nvSpPr>
        <p:spPr>
          <a:xfrm>
            <a:off x="0" y="2"/>
            <a:ext cx="9144000" cy="4564457"/>
          </a:xfrm>
          <a:custGeom>
            <a:avLst/>
            <a:gdLst>
              <a:gd name="connsiteX0" fmla="*/ 0 w 9144000"/>
              <a:gd name="connsiteY0" fmla="*/ 0 h 4564457"/>
              <a:gd name="connsiteX1" fmla="*/ 9144000 w 9144000"/>
              <a:gd name="connsiteY1" fmla="*/ 0 h 4564457"/>
              <a:gd name="connsiteX2" fmla="*/ 9144000 w 9144000"/>
              <a:gd name="connsiteY2" fmla="*/ 4458465 h 4564457"/>
              <a:gd name="connsiteX3" fmla="*/ 8527588 w 9144000"/>
              <a:gd name="connsiteY3" fmla="*/ 4455281 h 4564457"/>
              <a:gd name="connsiteX4" fmla="*/ 6686867 w 9144000"/>
              <a:gd name="connsiteY4" fmla="*/ 4506069 h 4564457"/>
              <a:gd name="connsiteX5" fmla="*/ 5647055 w 9144000"/>
              <a:gd name="connsiteY5" fmla="*/ 4542247 h 4564457"/>
              <a:gd name="connsiteX6" fmla="*/ 0 w 9144000"/>
              <a:gd name="connsiteY6" fmla="*/ 4492422 h 456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4564457">
                <a:moveTo>
                  <a:pt x="0" y="0"/>
                </a:moveTo>
                <a:lnTo>
                  <a:pt x="9144000" y="0"/>
                </a:lnTo>
                <a:lnTo>
                  <a:pt x="9144000" y="4458465"/>
                </a:lnTo>
                <a:cubicBezTo>
                  <a:pt x="8939133" y="4454736"/>
                  <a:pt x="8733453" y="4453922"/>
                  <a:pt x="8527588" y="4455281"/>
                </a:cubicBezTo>
                <a:cubicBezTo>
                  <a:pt x="7909997" y="4459357"/>
                  <a:pt x="7290752" y="4482981"/>
                  <a:pt x="6686867" y="4506069"/>
                </a:cubicBezTo>
                <a:cubicBezTo>
                  <a:pt x="6346190" y="4519080"/>
                  <a:pt x="5993765" y="4532727"/>
                  <a:pt x="5647055" y="4542247"/>
                </a:cubicBezTo>
                <a:cubicBezTo>
                  <a:pt x="3764916" y="4595247"/>
                  <a:pt x="1851343" y="4543200"/>
                  <a:pt x="0" y="4492422"/>
                </a:cubicBezTo>
                <a:close/>
              </a:path>
            </a:pathLst>
          </a:custGeom>
          <a:solidFill>
            <a:srgbClr val="015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E3E24EC-CD5F-B327-2A7D-049CDBD779AE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0652050">
            <a:off x="3337440" y="1911447"/>
            <a:ext cx="7772400" cy="2119745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30FC3154-5ABA-2A90-1EB4-351565706C09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4447776"/>
            <a:ext cx="9144000" cy="166288"/>
          </a:xfrm>
          <a:custGeom>
            <a:avLst/>
            <a:gdLst>
              <a:gd name="connsiteX0" fmla="*/ 11370118 w 12192000"/>
              <a:gd name="connsiteY0" fmla="*/ 822 h 221717"/>
              <a:gd name="connsiteX1" fmla="*/ 12192000 w 12192000"/>
              <a:gd name="connsiteY1" fmla="*/ 5067 h 221717"/>
              <a:gd name="connsiteX2" fmla="*/ 12192000 w 12192000"/>
              <a:gd name="connsiteY2" fmla="*/ 48856 h 221717"/>
              <a:gd name="connsiteX3" fmla="*/ 12192000 w 12192000"/>
              <a:gd name="connsiteY3" fmla="*/ 71342 h 221717"/>
              <a:gd name="connsiteX4" fmla="*/ 12192000 w 12192000"/>
              <a:gd name="connsiteY4" fmla="*/ 79627 h 221717"/>
              <a:gd name="connsiteX5" fmla="*/ 12192000 w 12192000"/>
              <a:gd name="connsiteY5" fmla="*/ 80810 h 221717"/>
              <a:gd name="connsiteX6" fmla="*/ 8918787 w 12192000"/>
              <a:gd name="connsiteY6" fmla="*/ 143859 h 221717"/>
              <a:gd name="connsiteX7" fmla="*/ 7531524 w 12192000"/>
              <a:gd name="connsiteY7" fmla="*/ 192097 h 221717"/>
              <a:gd name="connsiteX8" fmla="*/ 5291667 w 12192000"/>
              <a:gd name="connsiteY8" fmla="*/ 221717 h 221717"/>
              <a:gd name="connsiteX9" fmla="*/ 0 w 12192000"/>
              <a:gd name="connsiteY9" fmla="*/ 125663 h 221717"/>
              <a:gd name="connsiteX10" fmla="*/ 0 w 12192000"/>
              <a:gd name="connsiteY10" fmla="*/ 82119 h 221717"/>
              <a:gd name="connsiteX11" fmla="*/ 0 w 12192000"/>
              <a:gd name="connsiteY11" fmla="*/ 59759 h 221717"/>
              <a:gd name="connsiteX12" fmla="*/ 0 w 12192000"/>
              <a:gd name="connsiteY12" fmla="*/ 51521 h 221717"/>
              <a:gd name="connsiteX13" fmla="*/ 0 w 12192000"/>
              <a:gd name="connsiteY13" fmla="*/ 50344 h 221717"/>
              <a:gd name="connsiteX14" fmla="*/ 7529407 w 12192000"/>
              <a:gd name="connsiteY14" fmla="*/ 116777 h 221717"/>
              <a:gd name="connsiteX15" fmla="*/ 8915823 w 12192000"/>
              <a:gd name="connsiteY15" fmla="*/ 68539 h 221717"/>
              <a:gd name="connsiteX16" fmla="*/ 11370118 w 12192000"/>
              <a:gd name="connsiteY16" fmla="*/ 822 h 22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21717">
                <a:moveTo>
                  <a:pt x="11370118" y="822"/>
                </a:moveTo>
                <a:cubicBezTo>
                  <a:pt x="11644604" y="-989"/>
                  <a:pt x="11918844" y="95"/>
                  <a:pt x="12192000" y="5067"/>
                </a:cubicBezTo>
                <a:lnTo>
                  <a:pt x="12192000" y="48856"/>
                </a:lnTo>
                <a:lnTo>
                  <a:pt x="12192000" y="71342"/>
                </a:lnTo>
                <a:lnTo>
                  <a:pt x="12192000" y="79627"/>
                </a:lnTo>
                <a:lnTo>
                  <a:pt x="12192000" y="80810"/>
                </a:lnTo>
                <a:cubicBezTo>
                  <a:pt x="11101070" y="60499"/>
                  <a:pt x="9991513" y="102814"/>
                  <a:pt x="8918787" y="143859"/>
                </a:cubicBezTo>
                <a:cubicBezTo>
                  <a:pt x="8464127" y="161208"/>
                  <a:pt x="7993804" y="179403"/>
                  <a:pt x="7531524" y="192097"/>
                </a:cubicBezTo>
                <a:cubicBezTo>
                  <a:pt x="6787727" y="213254"/>
                  <a:pt x="6039697" y="221717"/>
                  <a:pt x="5291667" y="221717"/>
                </a:cubicBezTo>
                <a:cubicBezTo>
                  <a:pt x="3515360" y="221717"/>
                  <a:pt x="1737360" y="173056"/>
                  <a:pt x="0" y="125663"/>
                </a:cubicBezTo>
                <a:lnTo>
                  <a:pt x="0" y="82119"/>
                </a:lnTo>
                <a:lnTo>
                  <a:pt x="0" y="59759"/>
                </a:lnTo>
                <a:lnTo>
                  <a:pt x="0" y="51521"/>
                </a:lnTo>
                <a:lnTo>
                  <a:pt x="0" y="50344"/>
                </a:lnTo>
                <a:cubicBezTo>
                  <a:pt x="2468457" y="118047"/>
                  <a:pt x="5019887" y="187443"/>
                  <a:pt x="7529407" y="116777"/>
                </a:cubicBezTo>
                <a:cubicBezTo>
                  <a:pt x="7991687" y="104083"/>
                  <a:pt x="8461587" y="85888"/>
                  <a:pt x="8915823" y="68539"/>
                </a:cubicBezTo>
                <a:cubicBezTo>
                  <a:pt x="9721003" y="37755"/>
                  <a:pt x="10546662" y="6257"/>
                  <a:pt x="11370118" y="822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468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  <p:sp>
        <p:nvSpPr>
          <p:cNvPr id="4" name="Rectangle 5 {PHJU} (JU-Free)">
            <a:extLst>
              <a:ext uri="{FF2B5EF4-FFF2-40B4-BE49-F238E27FC236}">
                <a16:creationId xmlns:a16="http://schemas.microsoft.com/office/drawing/2014/main" id="{64DF8DEF-0F76-0773-007F-45B1A29C3D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438" y="153988"/>
            <a:ext cx="2201863" cy="295275"/>
          </a:xfrm>
          <a:custGeom>
            <a:avLst/>
            <a:gdLst>
              <a:gd name="connsiteX0" fmla="*/ 0 w 2201863"/>
              <a:gd name="connsiteY0" fmla="*/ 0 h 295275"/>
              <a:gd name="connsiteX1" fmla="*/ 2201863 w 2201863"/>
              <a:gd name="connsiteY1" fmla="*/ 0 h 295275"/>
              <a:gd name="connsiteX2" fmla="*/ 2201863 w 2201863"/>
              <a:gd name="connsiteY2" fmla="*/ 295275 h 295275"/>
              <a:gd name="connsiteX3" fmla="*/ 0 w 2201863"/>
              <a:gd name="connsiteY3" fmla="*/ 295275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1863" h="295275">
                <a:moveTo>
                  <a:pt x="0" y="0"/>
                </a:moveTo>
                <a:lnTo>
                  <a:pt x="2201863" y="0"/>
                </a:lnTo>
                <a:lnTo>
                  <a:pt x="2201863" y="295275"/>
                </a:lnTo>
                <a:lnTo>
                  <a:pt x="0" y="2952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0" cap="flat" cmpd="sng" algn="ctr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>
                <a:latin typeface="Arial" panose="020B0604020202020204" pitchFamily="34" charset="0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5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187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 (JU-Free)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GB"/>
              <a:t>Klik om stijl te bewerken</a:t>
            </a:r>
            <a:endParaRPr lang="en-GB" dirty="0"/>
          </a:p>
        </p:txBody>
      </p:sp>
      <p:sp>
        <p:nvSpPr>
          <p:cNvPr id="10" name="Content Placeholder 2 (JU-Free)">
            <a:extLst>
              <a:ext uri="{FF2B5EF4-FFF2-40B4-BE49-F238E27FC236}">
                <a16:creationId xmlns:a16="http://schemas.microsoft.com/office/drawing/2014/main" id="{BECD39F8-5496-A1F9-5A7A-9DFC145D218D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169446" y="1369219"/>
            <a:ext cx="2756036" cy="326350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Klikken om de tekststijl van het model te bewerken</a:t>
            </a:r>
          </a:p>
          <a:p>
            <a:pPr lvl="1"/>
            <a:r>
              <a:rPr lang="en-GB"/>
              <a:t>Tweede niveau</a:t>
            </a:r>
          </a:p>
          <a:p>
            <a:pPr lvl="2"/>
            <a:r>
              <a:rPr lang="en-GB"/>
              <a:t>Derde niveau</a:t>
            </a:r>
          </a:p>
          <a:p>
            <a:pPr lvl="3"/>
            <a:r>
              <a:rPr lang="en-GB"/>
              <a:t>Vierde niveau</a:t>
            </a:r>
          </a:p>
          <a:p>
            <a:pPr lvl="4"/>
            <a:r>
              <a:rPr lang="en-GB"/>
              <a:t>Vijfde niveau</a:t>
            </a:r>
            <a:endParaRPr lang="en-GB" dirty="0"/>
          </a:p>
        </p:txBody>
      </p:sp>
      <p:sp>
        <p:nvSpPr>
          <p:cNvPr id="12" name="Content Placeholder 2 (JU-Free)">
            <a:extLst>
              <a:ext uri="{FF2B5EF4-FFF2-40B4-BE49-F238E27FC236}">
                <a16:creationId xmlns:a16="http://schemas.microsoft.com/office/drawing/2014/main" id="{33F25D55-D964-8F25-5F40-F9DA165EC853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307361" y="1369219"/>
            <a:ext cx="2756036" cy="3263504"/>
          </a:xfrm>
        </p:spPr>
        <p:txBody>
          <a:bodyPr>
            <a:normAutofit/>
          </a:bodyPr>
          <a:lstStyle>
            <a:lvl1pPr>
              <a:defRPr sz="1400" baseline="0">
                <a:latin typeface="DM Sans" pitchFamily="2" charset="77"/>
              </a:defRPr>
            </a:lvl1pPr>
            <a:lvl2pPr>
              <a:defRPr sz="1400" baseline="0">
                <a:latin typeface="DM Sans" pitchFamily="2" charset="77"/>
              </a:defRPr>
            </a:lvl2pPr>
            <a:lvl3pPr>
              <a:defRPr sz="1400" baseline="0">
                <a:latin typeface="DM Sans" pitchFamily="2" charset="77"/>
              </a:defRPr>
            </a:lvl3pPr>
            <a:lvl4pPr>
              <a:defRPr sz="1400" baseline="0">
                <a:latin typeface="DM Sans" pitchFamily="2" charset="77"/>
              </a:defRPr>
            </a:lvl4pPr>
            <a:lvl5pPr>
              <a:defRPr sz="1400" baseline="0">
                <a:latin typeface="DM Sans" pitchFamily="2" charset="77"/>
              </a:defRPr>
            </a:lvl5pPr>
          </a:lstStyle>
          <a:p>
            <a:pPr lvl="0"/>
            <a:r>
              <a:rPr lang="en-GB"/>
              <a:t>Klikken om de tekststijl van het model te bewerken</a:t>
            </a:r>
          </a:p>
          <a:p>
            <a:pPr lvl="1"/>
            <a:r>
              <a:rPr lang="en-GB"/>
              <a:t>Tweede niveau</a:t>
            </a:r>
          </a:p>
          <a:p>
            <a:pPr lvl="2"/>
            <a:r>
              <a:rPr lang="en-GB"/>
              <a:t>Derde niveau</a:t>
            </a:r>
          </a:p>
          <a:p>
            <a:pPr lvl="3"/>
            <a:r>
              <a:rPr lang="en-GB"/>
              <a:t>Vierde niveau</a:t>
            </a:r>
          </a:p>
          <a:p>
            <a:pPr lvl="4"/>
            <a:r>
              <a:rPr lang="en-GB"/>
              <a:t>Vijfde niveau</a:t>
            </a:r>
            <a:endParaRPr lang="en-GB" dirty="0"/>
          </a:p>
        </p:txBody>
      </p:sp>
      <p:sp>
        <p:nvSpPr>
          <p:cNvPr id="13" name="Content Placeholder 2 (JU-Free)">
            <a:extLst>
              <a:ext uri="{FF2B5EF4-FFF2-40B4-BE49-F238E27FC236}">
                <a16:creationId xmlns:a16="http://schemas.microsoft.com/office/drawing/2014/main" id="{7AA15473-B7B8-A67B-1262-12656F152EDC}"/>
              </a:ext>
            </a:extLst>
          </p:cNvPr>
          <p:cNvSpPr>
            <a:spLocks noGrp="1"/>
          </p:cNvSpPr>
          <p:nvPr>
            <p:ph sz="half" idx="12" hasCustomPrompt="1"/>
          </p:nvPr>
        </p:nvSpPr>
        <p:spPr>
          <a:xfrm>
            <a:off x="3238403" y="1369219"/>
            <a:ext cx="2756036" cy="326350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Klikken om de tekststijl van het model te bewerken</a:t>
            </a:r>
          </a:p>
          <a:p>
            <a:pPr lvl="1"/>
            <a:r>
              <a:rPr lang="en-GB"/>
              <a:t>Tweede niveau</a:t>
            </a:r>
          </a:p>
          <a:p>
            <a:pPr lvl="2"/>
            <a:r>
              <a:rPr lang="en-GB"/>
              <a:t>Derde niveau</a:t>
            </a:r>
          </a:p>
          <a:p>
            <a:pPr lvl="3"/>
            <a:r>
              <a:rPr lang="en-GB"/>
              <a:t>Vierde niveau</a:t>
            </a:r>
          </a:p>
          <a:p>
            <a:pPr lvl="4"/>
            <a:r>
              <a:rPr lang="en-GB"/>
              <a:t>Vijfde niveau</a:t>
            </a:r>
            <a:endParaRPr lang="en-GB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C6CD6D4-5890-6C61-1740-294DEAF784AC}"/>
              </a:ext>
            </a:extLst>
          </p:cNvPr>
          <p:cNvPicPr>
            <a:picLocks noSelect="1"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0000" flipH="1" flipV="1">
            <a:off x="-62242" y="1149318"/>
            <a:ext cx="9258288" cy="23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16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82960A00-48FE-E750-59D2-269FC90557BB}"/>
              </a:ext>
            </a:extLst>
          </p:cNvPr>
          <p:cNvSpPr>
            <a:spLocks noSelect="1"/>
          </p:cNvSpPr>
          <p:nvPr userDrawn="1"/>
        </p:nvSpPr>
        <p:spPr>
          <a:xfrm>
            <a:off x="0" y="1"/>
            <a:ext cx="914400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6D7C97F-C9DE-B68B-0273-88083CFE26AE}"/>
              </a:ext>
            </a:extLst>
          </p:cNvPr>
          <p:cNvPicPr>
            <a:picLocks noSelect="1"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493670">
            <a:off x="-425705" y="2834967"/>
            <a:ext cx="4835261" cy="2661246"/>
          </a:xfrm>
          <a:prstGeom prst="rect">
            <a:avLst/>
          </a:prstGeom>
        </p:spPr>
      </p:pic>
      <p:sp>
        <p:nvSpPr>
          <p:cNvPr id="3" name="Rectangle 5 {PHJU}">
            <a:extLst>
              <a:ext uri="{FF2B5EF4-FFF2-40B4-BE49-F238E27FC236}">
                <a16:creationId xmlns:a16="http://schemas.microsoft.com/office/drawing/2014/main" id="{E556A9DA-276B-42C7-9B3D-826792E0A476}"/>
              </a:ext>
            </a:extLst>
          </p:cNvPr>
          <p:cNvSpPr txBox="1">
            <a:spLocks noSelect="1"/>
          </p:cNvSpPr>
          <p:nvPr userDrawn="1"/>
        </p:nvSpPr>
        <p:spPr>
          <a:xfrm>
            <a:off x="6675438" y="153988"/>
            <a:ext cx="2201863" cy="295275"/>
          </a:xfrm>
          <a:custGeom>
            <a:avLst/>
            <a:gdLst>
              <a:gd name="connsiteX0" fmla="*/ 0 w 2201863"/>
              <a:gd name="connsiteY0" fmla="*/ 0 h 295275"/>
              <a:gd name="connsiteX1" fmla="*/ 2201863 w 2201863"/>
              <a:gd name="connsiteY1" fmla="*/ 0 h 295275"/>
              <a:gd name="connsiteX2" fmla="*/ 2201863 w 2201863"/>
              <a:gd name="connsiteY2" fmla="*/ 295275 h 295275"/>
              <a:gd name="connsiteX3" fmla="*/ 0 w 2201863"/>
              <a:gd name="connsiteY3" fmla="*/ 295275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1863" h="295275">
                <a:moveTo>
                  <a:pt x="0" y="0"/>
                </a:moveTo>
                <a:lnTo>
                  <a:pt x="2201863" y="0"/>
                </a:lnTo>
                <a:lnTo>
                  <a:pt x="2201863" y="295275"/>
                </a:lnTo>
                <a:lnTo>
                  <a:pt x="0" y="2952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0" cap="flat" cmpd="sng" algn="ctr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3997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3D416683-BD82-F3D4-6B5C-CE3500601E38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1162487"/>
            <a:ext cx="9144000" cy="161993"/>
          </a:xfrm>
          <a:custGeom>
            <a:avLst/>
            <a:gdLst>
              <a:gd name="connsiteX0" fmla="*/ 6561191 w 12192000"/>
              <a:gd name="connsiteY0" fmla="*/ 310 h 215990"/>
              <a:gd name="connsiteX1" fmla="*/ 8470477 w 12192000"/>
              <a:gd name="connsiteY1" fmla="*/ 12946 h 215990"/>
              <a:gd name="connsiteX2" fmla="*/ 12192000 w 12192000"/>
              <a:gd name="connsiteY2" fmla="*/ 101344 h 215990"/>
              <a:gd name="connsiteX3" fmla="*/ 12192000 w 12192000"/>
              <a:gd name="connsiteY3" fmla="*/ 144869 h 215990"/>
              <a:gd name="connsiteX4" fmla="*/ 12192000 w 12192000"/>
              <a:gd name="connsiteY4" fmla="*/ 167220 h 215990"/>
              <a:gd name="connsiteX5" fmla="*/ 12192000 w 12192000"/>
              <a:gd name="connsiteY5" fmla="*/ 175454 h 215990"/>
              <a:gd name="connsiteX6" fmla="*/ 12192000 w 12192000"/>
              <a:gd name="connsiteY6" fmla="*/ 176631 h 215990"/>
              <a:gd name="connsiteX7" fmla="*/ 4657514 w 12192000"/>
              <a:gd name="connsiteY7" fmla="*/ 103036 h 215990"/>
              <a:gd name="connsiteX8" fmla="*/ 3265593 w 12192000"/>
              <a:gd name="connsiteY8" fmla="*/ 149984 h 215990"/>
              <a:gd name="connsiteX9" fmla="*/ 0 w 12192000"/>
              <a:gd name="connsiteY9" fmla="*/ 210467 h 215990"/>
              <a:gd name="connsiteX10" fmla="*/ 0 w 12192000"/>
              <a:gd name="connsiteY10" fmla="*/ 166942 h 215990"/>
              <a:gd name="connsiteX11" fmla="*/ 0 w 12192000"/>
              <a:gd name="connsiteY11" fmla="*/ 144592 h 215990"/>
              <a:gd name="connsiteX12" fmla="*/ 0 w 12192000"/>
              <a:gd name="connsiteY12" fmla="*/ 136357 h 215990"/>
              <a:gd name="connsiteX13" fmla="*/ 0 w 12192000"/>
              <a:gd name="connsiteY13" fmla="*/ 135181 h 215990"/>
              <a:gd name="connsiteX14" fmla="*/ 3262630 w 12192000"/>
              <a:gd name="connsiteY14" fmla="*/ 74698 h 215990"/>
              <a:gd name="connsiteX15" fmla="*/ 4655397 w 12192000"/>
              <a:gd name="connsiteY15" fmla="*/ 27327 h 215990"/>
              <a:gd name="connsiteX16" fmla="*/ 6561191 w 12192000"/>
              <a:gd name="connsiteY16" fmla="*/ 310 h 215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15990">
                <a:moveTo>
                  <a:pt x="6561191" y="310"/>
                </a:moveTo>
                <a:cubicBezTo>
                  <a:pt x="7197725" y="-1329"/>
                  <a:pt x="7834842" y="3641"/>
                  <a:pt x="8470477" y="12946"/>
                </a:cubicBezTo>
                <a:cubicBezTo>
                  <a:pt x="9721427" y="31133"/>
                  <a:pt x="10966873" y="66239"/>
                  <a:pt x="12192000" y="101344"/>
                </a:cubicBezTo>
                <a:lnTo>
                  <a:pt x="12192000" y="144869"/>
                </a:lnTo>
                <a:lnTo>
                  <a:pt x="12192000" y="167220"/>
                </a:lnTo>
                <a:lnTo>
                  <a:pt x="12192000" y="175454"/>
                </a:lnTo>
                <a:lnTo>
                  <a:pt x="12192000" y="176631"/>
                </a:lnTo>
                <a:cubicBezTo>
                  <a:pt x="9721850" y="106843"/>
                  <a:pt x="7168727" y="34940"/>
                  <a:pt x="4657514" y="103036"/>
                </a:cubicBezTo>
                <a:cubicBezTo>
                  <a:pt x="4193540" y="115725"/>
                  <a:pt x="3721947" y="133066"/>
                  <a:pt x="3265593" y="149984"/>
                </a:cubicBezTo>
                <a:cubicBezTo>
                  <a:pt x="2195407" y="189742"/>
                  <a:pt x="1089660" y="231192"/>
                  <a:pt x="0" y="210467"/>
                </a:cubicBezTo>
                <a:lnTo>
                  <a:pt x="0" y="166942"/>
                </a:lnTo>
                <a:lnTo>
                  <a:pt x="0" y="144592"/>
                </a:lnTo>
                <a:lnTo>
                  <a:pt x="0" y="136357"/>
                </a:lnTo>
                <a:lnTo>
                  <a:pt x="0" y="135181"/>
                </a:lnTo>
                <a:cubicBezTo>
                  <a:pt x="1087967" y="155483"/>
                  <a:pt x="2193290" y="114456"/>
                  <a:pt x="3262630" y="74698"/>
                </a:cubicBezTo>
                <a:cubicBezTo>
                  <a:pt x="3718984" y="57780"/>
                  <a:pt x="4191000" y="40015"/>
                  <a:pt x="4655397" y="27327"/>
                </a:cubicBezTo>
                <a:cubicBezTo>
                  <a:pt x="5288704" y="10197"/>
                  <a:pt x="5924656" y="1949"/>
                  <a:pt x="6561191" y="310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108504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  <p:sp>
        <p:nvSpPr>
          <p:cNvPr id="7" name="Freeform: Shape 18">
            <a:extLst>
              <a:ext uri="{FF2B5EF4-FFF2-40B4-BE49-F238E27FC236}">
                <a16:creationId xmlns:a16="http://schemas.microsoft.com/office/drawing/2014/main" id="{D37403CC-8128-2240-5945-68C383568B6F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1219215"/>
            <a:ext cx="9144000" cy="3924283"/>
          </a:xfrm>
          <a:custGeom>
            <a:avLst/>
            <a:gdLst>
              <a:gd name="connsiteX0" fmla="*/ 4910123 w 9136953"/>
              <a:gd name="connsiteY0" fmla="*/ 267 h 3924284"/>
              <a:gd name="connsiteX1" fmla="*/ 7744336 w 9136953"/>
              <a:gd name="connsiteY1" fmla="*/ 37858 h 3924284"/>
              <a:gd name="connsiteX2" fmla="*/ 9136953 w 9136953"/>
              <a:gd name="connsiteY2" fmla="*/ 75555 h 3924284"/>
              <a:gd name="connsiteX3" fmla="*/ 9136953 w 9136953"/>
              <a:gd name="connsiteY3" fmla="*/ 3924284 h 3924284"/>
              <a:gd name="connsiteX4" fmla="*/ 0 w 9136953"/>
              <a:gd name="connsiteY4" fmla="*/ 3924284 h 3924284"/>
              <a:gd name="connsiteX5" fmla="*/ 0 w 9136953"/>
              <a:gd name="connsiteY5" fmla="*/ 101123 h 3924284"/>
              <a:gd name="connsiteX6" fmla="*/ 2449195 w 9136953"/>
              <a:gd name="connsiteY6" fmla="*/ 55760 h 3924284"/>
              <a:gd name="connsiteX7" fmla="*/ 3493136 w 9136953"/>
              <a:gd name="connsiteY7" fmla="*/ 20549 h 3924284"/>
              <a:gd name="connsiteX8" fmla="*/ 4910123 w 9136953"/>
              <a:gd name="connsiteY8" fmla="*/ 267 h 3924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36953" h="3924284">
                <a:moveTo>
                  <a:pt x="4910123" y="267"/>
                </a:moveTo>
                <a:cubicBezTo>
                  <a:pt x="5856759" y="-2350"/>
                  <a:pt x="6805399" y="14622"/>
                  <a:pt x="7744336" y="37858"/>
                </a:cubicBezTo>
                <a:lnTo>
                  <a:pt x="9136953" y="75555"/>
                </a:lnTo>
                <a:lnTo>
                  <a:pt x="9136953" y="3924284"/>
                </a:lnTo>
                <a:lnTo>
                  <a:pt x="0" y="3924284"/>
                </a:lnTo>
                <a:lnTo>
                  <a:pt x="0" y="101123"/>
                </a:lnTo>
                <a:cubicBezTo>
                  <a:pt x="817245" y="116667"/>
                  <a:pt x="1646555" y="85579"/>
                  <a:pt x="2449195" y="55760"/>
                </a:cubicBezTo>
                <a:cubicBezTo>
                  <a:pt x="2791461" y="43072"/>
                  <a:pt x="3145155" y="30066"/>
                  <a:pt x="3493136" y="20549"/>
                </a:cubicBezTo>
                <a:cubicBezTo>
                  <a:pt x="3963988" y="7781"/>
                  <a:pt x="4436805" y="1576"/>
                  <a:pt x="4910123" y="267"/>
                </a:cubicBezTo>
                <a:close/>
              </a:path>
            </a:pathLst>
          </a:custGeom>
          <a:solidFill>
            <a:srgbClr val="C4D6D8"/>
          </a:solidFill>
        </p:spPr>
        <p:txBody>
          <a:bodyPr wrap="square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100" b="0" i="0" kern="1200">
                <a:solidFill>
                  <a:schemeClr val="bg1"/>
                </a:solidFill>
                <a:latin typeface="DM Sans" pitchFamily="2" charset="77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" name="Title 1 (JU-Free)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GB"/>
              <a:t>Klik om stijl te 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9770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82960A00-48FE-E750-59D2-269FC90557BB}"/>
              </a:ext>
            </a:extLst>
          </p:cNvPr>
          <p:cNvSpPr>
            <a:spLocks noSelect="1"/>
          </p:cNvSpPr>
          <p:nvPr userDrawn="1"/>
        </p:nvSpPr>
        <p:spPr>
          <a:xfrm>
            <a:off x="-9572" y="0"/>
            <a:ext cx="9153572" cy="5143500"/>
          </a:xfrm>
          <a:prstGeom prst="rect">
            <a:avLst/>
          </a:prstGeom>
          <a:solidFill>
            <a:srgbClr val="00D1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Subtitle 2 (JU-Free)">
            <a:extLst>
              <a:ext uri="{FF2B5EF4-FFF2-40B4-BE49-F238E27FC236}">
                <a16:creationId xmlns:a16="http://schemas.microsoft.com/office/drawing/2014/main" id="{9CB5CF8C-AA2A-F044-F034-45F1DB9AF6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6814" y="697624"/>
            <a:ext cx="5057907" cy="67175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i="0" baseline="0">
                <a:latin typeface="Magistral Book" panose="020B0804030204080304" pitchFamily="34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Klikken om de titel te bewerken</a:t>
            </a:r>
            <a:endParaRPr lang="en-GB" dirty="0"/>
          </a:p>
        </p:txBody>
      </p:sp>
      <p:sp>
        <p:nvSpPr>
          <p:cNvPr id="3" name="Content Placeholder 2 (JU-Free)">
            <a:extLst>
              <a:ext uri="{FF2B5EF4-FFF2-40B4-BE49-F238E27FC236}">
                <a16:creationId xmlns:a16="http://schemas.microsoft.com/office/drawing/2014/main" id="{98FF6E16-0033-08E9-3031-A931AFC0D62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36814" y="1490379"/>
            <a:ext cx="3769648" cy="295549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1pPr>
            <a:lvl2pPr marL="34290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2pPr>
            <a:lvl3pPr marL="68580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3pPr>
            <a:lvl4pPr marL="102870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4pPr>
            <a:lvl5pPr marL="137160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5pPr>
          </a:lstStyle>
          <a:p>
            <a:pPr lvl="0"/>
            <a:r>
              <a:rPr lang="en-GB"/>
              <a:t>Klikken om de tekststijl van het model te bewerken</a:t>
            </a:r>
            <a:endParaRPr lang="en-GB" dirty="0"/>
          </a:p>
        </p:txBody>
      </p:sp>
      <p:sp>
        <p:nvSpPr>
          <p:cNvPr id="7" name="Content Placeholder 2 (JU-Free)">
            <a:extLst>
              <a:ext uri="{FF2B5EF4-FFF2-40B4-BE49-F238E27FC236}">
                <a16:creationId xmlns:a16="http://schemas.microsoft.com/office/drawing/2014/main" id="{59FC0AF9-D3E9-28C8-B6F3-2DBF9B3A928B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562428" y="1490379"/>
            <a:ext cx="3769648" cy="295549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1pPr>
            <a:lvl2pPr marL="34290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2pPr>
            <a:lvl3pPr marL="68580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3pPr>
            <a:lvl4pPr marL="102870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4pPr>
            <a:lvl5pPr marL="1371600" indent="0">
              <a:lnSpc>
                <a:spcPct val="100000"/>
              </a:lnSpc>
              <a:buNone/>
              <a:defRPr sz="1200" b="0" baseline="0">
                <a:solidFill>
                  <a:schemeClr val="tx1"/>
                </a:solidFill>
                <a:latin typeface="DM Sans" pitchFamily="2" charset="77"/>
              </a:defRPr>
            </a:lvl5pPr>
          </a:lstStyle>
          <a:p>
            <a:pPr lvl="0"/>
            <a:r>
              <a:rPr lang="en-GB"/>
              <a:t>Klikken om de tekststijl van het model te bewerken</a:t>
            </a:r>
            <a:endParaRPr lang="en-GB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F5C9B71-8011-8DB0-965A-9CB580A81D67}"/>
              </a:ext>
            </a:extLst>
          </p:cNvPr>
          <p:cNvPicPr>
            <a:picLocks noSelect="1"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493670">
            <a:off x="-425705" y="2834967"/>
            <a:ext cx="4835261" cy="2661246"/>
          </a:xfrm>
          <a:prstGeom prst="rect">
            <a:avLst/>
          </a:prstGeom>
        </p:spPr>
      </p:pic>
      <p:sp>
        <p:nvSpPr>
          <p:cNvPr id="4" name="Rectangle 5 {PHJU}">
            <a:extLst>
              <a:ext uri="{FF2B5EF4-FFF2-40B4-BE49-F238E27FC236}">
                <a16:creationId xmlns:a16="http://schemas.microsoft.com/office/drawing/2014/main" id="{86D36774-3F2C-D144-09F1-DFC5AB3C1329}"/>
              </a:ext>
            </a:extLst>
          </p:cNvPr>
          <p:cNvSpPr txBox="1">
            <a:spLocks noSelect="1"/>
          </p:cNvSpPr>
          <p:nvPr userDrawn="1"/>
        </p:nvSpPr>
        <p:spPr>
          <a:xfrm>
            <a:off x="6675438" y="153988"/>
            <a:ext cx="2201863" cy="295275"/>
          </a:xfrm>
          <a:custGeom>
            <a:avLst/>
            <a:gdLst>
              <a:gd name="connsiteX0" fmla="*/ 0 w 2201863"/>
              <a:gd name="connsiteY0" fmla="*/ 0 h 295275"/>
              <a:gd name="connsiteX1" fmla="*/ 2201863 w 2201863"/>
              <a:gd name="connsiteY1" fmla="*/ 0 h 295275"/>
              <a:gd name="connsiteX2" fmla="*/ 2201863 w 2201863"/>
              <a:gd name="connsiteY2" fmla="*/ 295275 h 295275"/>
              <a:gd name="connsiteX3" fmla="*/ 0 w 2201863"/>
              <a:gd name="connsiteY3" fmla="*/ 295275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1863" h="295275">
                <a:moveTo>
                  <a:pt x="0" y="0"/>
                </a:moveTo>
                <a:lnTo>
                  <a:pt x="2201863" y="0"/>
                </a:lnTo>
                <a:lnTo>
                  <a:pt x="2201863" y="295275"/>
                </a:lnTo>
                <a:lnTo>
                  <a:pt x="0" y="2952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0" cap="flat" cmpd="sng" algn="ctr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5944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iev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82960A00-48FE-E750-59D2-269FC90557BB}"/>
              </a:ext>
            </a:extLst>
          </p:cNvPr>
          <p:cNvSpPr>
            <a:spLocks noSelect="1"/>
          </p:cNvSpPr>
          <p:nvPr userDrawn="1"/>
        </p:nvSpPr>
        <p:spPr>
          <a:xfrm>
            <a:off x="0" y="1"/>
            <a:ext cx="9144000" cy="4572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ectangle 5 {PHJU} (JU-Free)">
            <a:extLst>
              <a:ext uri="{FF2B5EF4-FFF2-40B4-BE49-F238E27FC236}">
                <a16:creationId xmlns:a16="http://schemas.microsoft.com/office/drawing/2014/main" id="{8DC74C2E-C993-D8EB-0712-1E727D363F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438" y="153988"/>
            <a:ext cx="2201863" cy="295275"/>
          </a:xfrm>
          <a:custGeom>
            <a:avLst/>
            <a:gdLst>
              <a:gd name="connsiteX0" fmla="*/ 0 w 2201863"/>
              <a:gd name="connsiteY0" fmla="*/ 0 h 295275"/>
              <a:gd name="connsiteX1" fmla="*/ 2201863 w 2201863"/>
              <a:gd name="connsiteY1" fmla="*/ 0 h 295275"/>
              <a:gd name="connsiteX2" fmla="*/ 2201863 w 2201863"/>
              <a:gd name="connsiteY2" fmla="*/ 295275 h 295275"/>
              <a:gd name="connsiteX3" fmla="*/ 0 w 2201863"/>
              <a:gd name="connsiteY3" fmla="*/ 295275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1863" h="295275">
                <a:moveTo>
                  <a:pt x="0" y="0"/>
                </a:moveTo>
                <a:lnTo>
                  <a:pt x="2201863" y="0"/>
                </a:lnTo>
                <a:lnTo>
                  <a:pt x="2201863" y="295275"/>
                </a:lnTo>
                <a:lnTo>
                  <a:pt x="0" y="2952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0" cap="flat" cmpd="sng" algn="ctr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>
                <a:latin typeface="Arial" panose="020B0604020202020204" pitchFamily="34" charset="0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5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8753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/quote + objec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 (JU-Free)">
            <a:extLst>
              <a:ext uri="{FF2B5EF4-FFF2-40B4-BE49-F238E27FC236}">
                <a16:creationId xmlns:a16="http://schemas.microsoft.com/office/drawing/2014/main" id="{C4390A51-455B-23A6-3C4B-DCA6179A5E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9817" y="2256880"/>
            <a:ext cx="5424366" cy="629740"/>
          </a:xfrm>
        </p:spPr>
        <p:txBody>
          <a:bodyPr>
            <a:normAutofit/>
          </a:bodyPr>
          <a:lstStyle>
            <a:lvl1pPr algn="l"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Klik om stijl te bewerken</a:t>
            </a:r>
            <a:endParaRPr lang="en-GB" dirty="0"/>
          </a:p>
        </p:txBody>
      </p:sp>
      <p:sp>
        <p:nvSpPr>
          <p:cNvPr id="4" name="Rectangle 5 {PHJU} (JU-Free)">
            <a:extLst>
              <a:ext uri="{FF2B5EF4-FFF2-40B4-BE49-F238E27FC236}">
                <a16:creationId xmlns:a16="http://schemas.microsoft.com/office/drawing/2014/main" id="{E82437EB-EC7E-7289-6345-9FB3AEAEF89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438" y="153988"/>
            <a:ext cx="2201863" cy="295275"/>
          </a:xfrm>
          <a:custGeom>
            <a:avLst/>
            <a:gdLst>
              <a:gd name="connsiteX0" fmla="*/ 0 w 2201863"/>
              <a:gd name="connsiteY0" fmla="*/ 0 h 295275"/>
              <a:gd name="connsiteX1" fmla="*/ 2201863 w 2201863"/>
              <a:gd name="connsiteY1" fmla="*/ 0 h 295275"/>
              <a:gd name="connsiteX2" fmla="*/ 2201863 w 2201863"/>
              <a:gd name="connsiteY2" fmla="*/ 295275 h 295275"/>
              <a:gd name="connsiteX3" fmla="*/ 0 w 2201863"/>
              <a:gd name="connsiteY3" fmla="*/ 295275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1863" h="295275">
                <a:moveTo>
                  <a:pt x="0" y="0"/>
                </a:moveTo>
                <a:lnTo>
                  <a:pt x="2201863" y="0"/>
                </a:lnTo>
                <a:lnTo>
                  <a:pt x="2201863" y="295275"/>
                </a:lnTo>
                <a:lnTo>
                  <a:pt x="0" y="2952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0" cap="flat" cmpd="sng" algn="ctr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>
                <a:latin typeface="Arial" panose="020B0604020202020204" pitchFamily="34" charset="0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5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61480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leen titel + obje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 (JU-Free)">
            <a:extLst>
              <a:ext uri="{FF2B5EF4-FFF2-40B4-BE49-F238E27FC236}">
                <a16:creationId xmlns:a16="http://schemas.microsoft.com/office/drawing/2014/main" id="{A5CCC5BA-62E2-4A76-1DCE-F14CE341598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00500" y="0"/>
            <a:ext cx="5143500" cy="5143500"/>
          </a:xfrm>
          <a:custGeom>
            <a:avLst/>
            <a:gdLst>
              <a:gd name="connsiteX0" fmla="*/ 0 w 5143500"/>
              <a:gd name="connsiteY0" fmla="*/ 0 h 5143500"/>
              <a:gd name="connsiteX1" fmla="*/ 5143500 w 5143500"/>
              <a:gd name="connsiteY1" fmla="*/ 0 h 5143500"/>
              <a:gd name="connsiteX2" fmla="*/ 5143500 w 5143500"/>
              <a:gd name="connsiteY2" fmla="*/ 5143500 h 5143500"/>
              <a:gd name="connsiteX3" fmla="*/ 114089 w 5143500"/>
              <a:gd name="connsiteY3" fmla="*/ 5143500 h 5143500"/>
              <a:gd name="connsiteX4" fmla="*/ 126471 w 5143500"/>
              <a:gd name="connsiteY4" fmla="*/ 3694748 h 5143500"/>
              <a:gd name="connsiteX5" fmla="*/ 95674 w 5143500"/>
              <a:gd name="connsiteY5" fmla="*/ 2039938 h 5143500"/>
              <a:gd name="connsiteX6" fmla="*/ 66464 w 5143500"/>
              <a:gd name="connsiteY6" fmla="*/ 1436052 h 5143500"/>
              <a:gd name="connsiteX7" fmla="*/ 19156 w 5143500"/>
              <a:gd name="connsiteY7" fmla="*/ 317 h 5143500"/>
              <a:gd name="connsiteX8" fmla="*/ 250 w 5143500"/>
              <a:gd name="connsiteY8" fmla="*/ 134 h 5143500"/>
              <a:gd name="connsiteX9" fmla="*/ 0 w 5143500"/>
              <a:gd name="connsiteY9" fmla="*/ 131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43500" h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114089" y="5143500"/>
                </a:lnTo>
                <a:cubicBezTo>
                  <a:pt x="120439" y="4665662"/>
                  <a:pt x="126471" y="4181157"/>
                  <a:pt x="126471" y="3694748"/>
                </a:cubicBezTo>
                <a:cubicBezTo>
                  <a:pt x="126471" y="3142933"/>
                  <a:pt x="118851" y="2588895"/>
                  <a:pt x="95674" y="2039938"/>
                </a:cubicBezTo>
                <a:cubicBezTo>
                  <a:pt x="87419" y="1838642"/>
                  <a:pt x="76624" y="1633855"/>
                  <a:pt x="66464" y="1436052"/>
                </a:cubicBezTo>
                <a:cubicBezTo>
                  <a:pt x="42016" y="965517"/>
                  <a:pt x="16616" y="479108"/>
                  <a:pt x="19156" y="317"/>
                </a:cubicBezTo>
                <a:cubicBezTo>
                  <a:pt x="10980" y="238"/>
                  <a:pt x="4849" y="178"/>
                  <a:pt x="250" y="134"/>
                </a:cubicBezTo>
                <a:lnTo>
                  <a:pt x="0" y="131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en-GB" dirty="0" err="1"/>
              <a:t>Klik</a:t>
            </a:r>
            <a:r>
              <a:rPr lang="en-GB" dirty="0"/>
              <a:t> op het pictogram </a:t>
            </a:r>
            <a:r>
              <a:rPr lang="en-GB" dirty="0" err="1"/>
              <a:t>als</a:t>
            </a:r>
            <a:r>
              <a:rPr lang="en-GB" dirty="0"/>
              <a:t> u </a:t>
            </a:r>
            <a:r>
              <a:rPr lang="en-GB" dirty="0" err="1"/>
              <a:t>een</a:t>
            </a:r>
            <a:r>
              <a:rPr lang="en-GB" dirty="0"/>
              <a:t> </a:t>
            </a:r>
            <a:r>
              <a:rPr lang="en-GB" dirty="0" err="1"/>
              <a:t>afbeelding</a:t>
            </a:r>
            <a:r>
              <a:rPr lang="en-GB" dirty="0"/>
              <a:t> wilt </a:t>
            </a:r>
            <a:r>
              <a:rPr lang="en-GB" dirty="0" err="1"/>
              <a:t>toevoegen</a:t>
            </a:r>
            <a:endParaRPr lang="en-GB" dirty="0"/>
          </a:p>
        </p:txBody>
      </p:sp>
      <p:sp>
        <p:nvSpPr>
          <p:cNvPr id="6" name="Title 1 (JU-Free)">
            <a:extLst>
              <a:ext uri="{FF2B5EF4-FFF2-40B4-BE49-F238E27FC236}">
                <a16:creationId xmlns:a16="http://schemas.microsoft.com/office/drawing/2014/main" id="{66009746-8435-D5BF-DD0A-B761B335C5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7183" y="1020752"/>
            <a:ext cx="3261871" cy="1790700"/>
          </a:xfrm>
        </p:spPr>
        <p:txBody>
          <a:bodyPr anchor="b">
            <a:noAutofit/>
          </a:bodyPr>
          <a:lstStyle>
            <a:lvl1pPr algn="l">
              <a:defRPr sz="4400" b="1" i="0">
                <a:solidFill>
                  <a:schemeClr val="bg1"/>
                </a:solidFill>
                <a:latin typeface="Magistral Bold" panose="020B0504030204080304" pitchFamily="34" charset="77"/>
              </a:defRPr>
            </a:lvl1pPr>
          </a:lstStyle>
          <a:p>
            <a:r>
              <a:rPr lang="en-GB"/>
              <a:t>Klik om stijl te bewerken</a:t>
            </a:r>
            <a:endParaRPr lang="en-GB" dirty="0"/>
          </a:p>
        </p:txBody>
      </p:sp>
      <p:sp>
        <p:nvSpPr>
          <p:cNvPr id="7" name="Subtitle 2 (JU-Free)">
            <a:extLst>
              <a:ext uri="{FF2B5EF4-FFF2-40B4-BE49-F238E27FC236}">
                <a16:creationId xmlns:a16="http://schemas.microsoft.com/office/drawing/2014/main" id="{4A564D47-9199-E3BE-453F-06121ABE72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7183" y="2880508"/>
            <a:ext cx="3261871" cy="67175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Magistral Book" panose="020B0504030204080304" pitchFamily="34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Klikken om de ondertitelstijl van het model te bewerken</a:t>
            </a:r>
            <a:endParaRPr lang="en-GB" dirty="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C7D18C96-726F-53BA-745A-4B175061A091}"/>
              </a:ext>
            </a:extLst>
          </p:cNvPr>
          <p:cNvSpPr txBox="1">
            <a:spLocks noSelect="1"/>
          </p:cNvSpPr>
          <p:nvPr userDrawn="1"/>
        </p:nvSpPr>
        <p:spPr>
          <a:xfrm flipV="1">
            <a:off x="3986732" y="0"/>
            <a:ext cx="140239" cy="5143500"/>
          </a:xfrm>
          <a:custGeom>
            <a:avLst/>
            <a:gdLst>
              <a:gd name="connsiteX0" fmla="*/ 126872 w 186985"/>
              <a:gd name="connsiteY0" fmla="*/ 0 h 6858000"/>
              <a:gd name="connsiteX1" fmla="*/ 152080 w 186985"/>
              <a:gd name="connsiteY1" fmla="*/ 0 h 6858000"/>
              <a:gd name="connsiteX2" fmla="*/ 165025 w 186985"/>
              <a:gd name="connsiteY2" fmla="*/ 0 h 6858000"/>
              <a:gd name="connsiteX3" fmla="*/ 169794 w 186985"/>
              <a:gd name="connsiteY3" fmla="*/ 0 h 6858000"/>
              <a:gd name="connsiteX4" fmla="*/ 170475 w 186985"/>
              <a:gd name="connsiteY4" fmla="*/ 0 h 6858000"/>
              <a:gd name="connsiteX5" fmla="*/ 186985 w 186985"/>
              <a:gd name="connsiteY5" fmla="*/ 1931670 h 6858000"/>
              <a:gd name="connsiteX6" fmla="*/ 145922 w 186985"/>
              <a:gd name="connsiteY6" fmla="*/ 4138083 h 6858000"/>
              <a:gd name="connsiteX7" fmla="*/ 106975 w 186985"/>
              <a:gd name="connsiteY7" fmla="*/ 4943264 h 6858000"/>
              <a:gd name="connsiteX8" fmla="*/ 43899 w 186985"/>
              <a:gd name="connsiteY8" fmla="*/ 6857577 h 6858000"/>
              <a:gd name="connsiteX9" fmla="*/ 295 w 186985"/>
              <a:gd name="connsiteY9" fmla="*/ 6858000 h 6858000"/>
              <a:gd name="connsiteX10" fmla="*/ 63372 w 186985"/>
              <a:gd name="connsiteY10" fmla="*/ 4941147 h 6858000"/>
              <a:gd name="connsiteX11" fmla="*/ 102319 w 186985"/>
              <a:gd name="connsiteY11" fmla="*/ 4136390 h 6858000"/>
              <a:gd name="connsiteX12" fmla="*/ 126872 w 186985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6985" h="6858000">
                <a:moveTo>
                  <a:pt x="126872" y="0"/>
                </a:moveTo>
                <a:lnTo>
                  <a:pt x="152080" y="0"/>
                </a:lnTo>
                <a:lnTo>
                  <a:pt x="165025" y="0"/>
                </a:lnTo>
                <a:lnTo>
                  <a:pt x="169794" y="0"/>
                </a:lnTo>
                <a:lnTo>
                  <a:pt x="170475" y="0"/>
                </a:lnTo>
                <a:cubicBezTo>
                  <a:pt x="178942" y="637117"/>
                  <a:pt x="186985" y="1283124"/>
                  <a:pt x="186985" y="1931670"/>
                </a:cubicBezTo>
                <a:cubicBezTo>
                  <a:pt x="186985" y="2667423"/>
                  <a:pt x="176825" y="3406140"/>
                  <a:pt x="145922" y="4138083"/>
                </a:cubicBezTo>
                <a:cubicBezTo>
                  <a:pt x="134915" y="4406477"/>
                  <a:pt x="120522" y="4679527"/>
                  <a:pt x="106975" y="4943264"/>
                </a:cubicBezTo>
                <a:cubicBezTo>
                  <a:pt x="74379" y="5570644"/>
                  <a:pt x="40512" y="6219190"/>
                  <a:pt x="43899" y="6857577"/>
                </a:cubicBezTo>
                <a:cubicBezTo>
                  <a:pt x="295" y="6858000"/>
                  <a:pt x="295" y="6858000"/>
                  <a:pt x="295" y="6858000"/>
                </a:cubicBezTo>
                <a:cubicBezTo>
                  <a:pt x="-3515" y="6218344"/>
                  <a:pt x="30352" y="5568950"/>
                  <a:pt x="63372" y="4941147"/>
                </a:cubicBezTo>
                <a:cubicBezTo>
                  <a:pt x="76919" y="4677410"/>
                  <a:pt x="91312" y="4404784"/>
                  <a:pt x="102319" y="4136390"/>
                </a:cubicBezTo>
                <a:cubicBezTo>
                  <a:pt x="159892" y="2759710"/>
                  <a:pt x="145075" y="1360170"/>
                  <a:pt x="126872" y="0"/>
                </a:cubicBezTo>
                <a:close/>
              </a:path>
            </a:pathLst>
          </a:custGeom>
          <a:gradFill>
            <a:gsLst>
              <a:gs pos="4000">
                <a:srgbClr val="00D1B1"/>
              </a:gs>
              <a:gs pos="15000">
                <a:srgbClr val="04CEAE"/>
              </a:gs>
              <a:gs pos="27000">
                <a:srgbClr val="10C8A6"/>
              </a:gs>
              <a:gs pos="39000">
                <a:srgbClr val="25BD98"/>
              </a:gs>
              <a:gs pos="51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8000">
                <a:srgbClr val="CB692D"/>
              </a:gs>
              <a:gs pos="98000">
                <a:srgbClr val="FF4F0C"/>
              </a:gs>
            </a:gsLst>
            <a:lin ang="54000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  <p:sp>
        <p:nvSpPr>
          <p:cNvPr id="3" name="Rectangle 5 {PHJU} (JU-Free)">
            <a:extLst>
              <a:ext uri="{FF2B5EF4-FFF2-40B4-BE49-F238E27FC236}">
                <a16:creationId xmlns:a16="http://schemas.microsoft.com/office/drawing/2014/main" id="{D211B227-4B43-F8FA-F445-4DA694B702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438" y="153988"/>
            <a:ext cx="2201863" cy="295275"/>
          </a:xfrm>
          <a:custGeom>
            <a:avLst/>
            <a:gdLst>
              <a:gd name="connsiteX0" fmla="*/ 0 w 2201863"/>
              <a:gd name="connsiteY0" fmla="*/ 0 h 295275"/>
              <a:gd name="connsiteX1" fmla="*/ 2201863 w 2201863"/>
              <a:gd name="connsiteY1" fmla="*/ 0 h 295275"/>
              <a:gd name="connsiteX2" fmla="*/ 2201863 w 2201863"/>
              <a:gd name="connsiteY2" fmla="*/ 295275 h 295275"/>
              <a:gd name="connsiteX3" fmla="*/ 0 w 2201863"/>
              <a:gd name="connsiteY3" fmla="*/ 295275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1863" h="295275">
                <a:moveTo>
                  <a:pt x="0" y="0"/>
                </a:moveTo>
                <a:lnTo>
                  <a:pt x="2201863" y="0"/>
                </a:lnTo>
                <a:lnTo>
                  <a:pt x="2201863" y="295275"/>
                </a:lnTo>
                <a:lnTo>
                  <a:pt x="0" y="2952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0" cap="flat" cmpd="sng" algn="ctr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>
                <a:latin typeface="Arial" panose="020B0604020202020204" pitchFamily="34" charset="0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5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9316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/quote + obje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Picture 9 (JU-Free)">
            <a:extLst>
              <a:ext uri="{FF2B5EF4-FFF2-40B4-BE49-F238E27FC236}">
                <a16:creationId xmlns:a16="http://schemas.microsoft.com/office/drawing/2014/main" id="{285B2829-646F-EF97-9390-4D3399540AE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36953" cy="51434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Klik</a:t>
            </a:r>
            <a:r>
              <a:rPr lang="en-GB" dirty="0"/>
              <a:t> op het pictogram </a:t>
            </a:r>
            <a:r>
              <a:rPr lang="en-GB" dirty="0" err="1"/>
              <a:t>als</a:t>
            </a:r>
            <a:r>
              <a:rPr lang="en-GB" dirty="0"/>
              <a:t> u </a:t>
            </a:r>
            <a:r>
              <a:rPr lang="en-GB" dirty="0" err="1"/>
              <a:t>een</a:t>
            </a:r>
            <a:r>
              <a:rPr lang="en-GB" dirty="0"/>
              <a:t> </a:t>
            </a:r>
            <a:r>
              <a:rPr lang="en-GB" dirty="0" err="1"/>
              <a:t>afbeelding</a:t>
            </a:r>
            <a:r>
              <a:rPr lang="en-GB" dirty="0"/>
              <a:t> wilt </a:t>
            </a:r>
            <a:r>
              <a:rPr lang="en-GB" dirty="0" err="1"/>
              <a:t>toevoegen</a:t>
            </a:r>
            <a:endParaRPr lang="en-GB" dirty="0"/>
          </a:p>
        </p:txBody>
      </p:sp>
      <p:sp>
        <p:nvSpPr>
          <p:cNvPr id="2" name="Title 1 (JU-Free)">
            <a:extLst>
              <a:ext uri="{FF2B5EF4-FFF2-40B4-BE49-F238E27FC236}">
                <a16:creationId xmlns:a16="http://schemas.microsoft.com/office/drawing/2014/main" id="{C4390A51-455B-23A6-3C4B-DCA6179A5E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9817" y="2256880"/>
            <a:ext cx="5424366" cy="629740"/>
          </a:xfrm>
        </p:spPr>
        <p:txBody>
          <a:bodyPr>
            <a:normAutofit/>
          </a:bodyPr>
          <a:lstStyle>
            <a:lvl1pPr algn="l">
              <a:defRPr sz="3200" baseline="0">
                <a:solidFill>
                  <a:schemeClr val="bg2"/>
                </a:solidFill>
              </a:defRPr>
            </a:lvl1pPr>
          </a:lstStyle>
          <a:p>
            <a:r>
              <a:rPr lang="en-GB"/>
              <a:t>Klik om stijl te bewerken</a:t>
            </a:r>
            <a:endParaRPr lang="en-GB" dirty="0"/>
          </a:p>
        </p:txBody>
      </p:sp>
      <p:sp>
        <p:nvSpPr>
          <p:cNvPr id="7" name="Rectangle 5 {PHJU} (JU-Free)">
            <a:extLst>
              <a:ext uri="{FF2B5EF4-FFF2-40B4-BE49-F238E27FC236}">
                <a16:creationId xmlns:a16="http://schemas.microsoft.com/office/drawing/2014/main" id="{14EF3750-3B1E-7642-C257-1F9F6EEA81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5438" y="153988"/>
            <a:ext cx="2201863" cy="295275"/>
          </a:xfrm>
          <a:custGeom>
            <a:avLst/>
            <a:gdLst>
              <a:gd name="connsiteX0" fmla="*/ 0 w 2201863"/>
              <a:gd name="connsiteY0" fmla="*/ 0 h 295275"/>
              <a:gd name="connsiteX1" fmla="*/ 2201863 w 2201863"/>
              <a:gd name="connsiteY1" fmla="*/ 0 h 295275"/>
              <a:gd name="connsiteX2" fmla="*/ 2201863 w 2201863"/>
              <a:gd name="connsiteY2" fmla="*/ 295275 h 295275"/>
              <a:gd name="connsiteX3" fmla="*/ 0 w 2201863"/>
              <a:gd name="connsiteY3" fmla="*/ 295275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1863" h="295275">
                <a:moveTo>
                  <a:pt x="0" y="0"/>
                </a:moveTo>
                <a:lnTo>
                  <a:pt x="2201863" y="0"/>
                </a:lnTo>
                <a:lnTo>
                  <a:pt x="2201863" y="295275"/>
                </a:lnTo>
                <a:lnTo>
                  <a:pt x="0" y="2952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w="0" cap="flat" cmpd="sng" algn="ctr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>
                <a:latin typeface="Arial" panose="020B0604020202020204" pitchFamily="34" charset="0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/>
            </a:lvl5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1026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7182498-7E08-BD93-6281-9285D94EBABF}"/>
              </a:ext>
            </a:extLst>
          </p:cNvPr>
          <p:cNvSpPr>
            <a:spLocks noSelect="1"/>
          </p:cNvSpPr>
          <p:nvPr userDrawn="1"/>
        </p:nvSpPr>
        <p:spPr>
          <a:xfrm>
            <a:off x="0" y="-1"/>
            <a:ext cx="9144000" cy="4619710"/>
          </a:xfrm>
          <a:custGeom>
            <a:avLst/>
            <a:gdLst>
              <a:gd name="connsiteX0" fmla="*/ 0 w 9144000"/>
              <a:gd name="connsiteY0" fmla="*/ 0 h 4619710"/>
              <a:gd name="connsiteX1" fmla="*/ 9144000 w 9144000"/>
              <a:gd name="connsiteY1" fmla="*/ 0 h 4619710"/>
              <a:gd name="connsiteX2" fmla="*/ 9144000 w 9144000"/>
              <a:gd name="connsiteY2" fmla="*/ 4520367 h 4619710"/>
              <a:gd name="connsiteX3" fmla="*/ 8857522 w 9144000"/>
              <a:gd name="connsiteY3" fmla="*/ 4520367 h 4619710"/>
              <a:gd name="connsiteX4" fmla="*/ 8857522 w 9144000"/>
              <a:gd name="connsiteY4" fmla="*/ 4572000 h 4619710"/>
              <a:gd name="connsiteX5" fmla="*/ 6340956 w 9144000"/>
              <a:gd name="connsiteY5" fmla="*/ 4572000 h 4619710"/>
              <a:gd name="connsiteX6" fmla="*/ 6340956 w 9144000"/>
              <a:gd name="connsiteY6" fmla="*/ 4619710 h 4619710"/>
              <a:gd name="connsiteX7" fmla="*/ 2566065 w 9144000"/>
              <a:gd name="connsiteY7" fmla="*/ 4619710 h 4619710"/>
              <a:gd name="connsiteX8" fmla="*/ 2566065 w 9144000"/>
              <a:gd name="connsiteY8" fmla="*/ 4610497 h 4619710"/>
              <a:gd name="connsiteX9" fmla="*/ 827263 w 9144000"/>
              <a:gd name="connsiteY9" fmla="*/ 4610497 h 4619710"/>
              <a:gd name="connsiteX10" fmla="*/ 827263 w 9144000"/>
              <a:gd name="connsiteY10" fmla="*/ 4572000 h 4619710"/>
              <a:gd name="connsiteX11" fmla="*/ 0 w 9144000"/>
              <a:gd name="connsiteY11" fmla="*/ 4572000 h 461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144000" h="4619710">
                <a:moveTo>
                  <a:pt x="0" y="0"/>
                </a:moveTo>
                <a:lnTo>
                  <a:pt x="9144000" y="0"/>
                </a:lnTo>
                <a:lnTo>
                  <a:pt x="9144000" y="4520367"/>
                </a:lnTo>
                <a:lnTo>
                  <a:pt x="8857522" y="4520367"/>
                </a:lnTo>
                <a:lnTo>
                  <a:pt x="8857522" y="4572000"/>
                </a:lnTo>
                <a:lnTo>
                  <a:pt x="6340956" y="4572000"/>
                </a:lnTo>
                <a:lnTo>
                  <a:pt x="6340956" y="4619710"/>
                </a:lnTo>
                <a:lnTo>
                  <a:pt x="2566065" y="4619710"/>
                </a:lnTo>
                <a:lnTo>
                  <a:pt x="2566065" y="4610497"/>
                </a:lnTo>
                <a:lnTo>
                  <a:pt x="827263" y="4610497"/>
                </a:lnTo>
                <a:lnTo>
                  <a:pt x="827263" y="4572000"/>
                </a:lnTo>
                <a:lnTo>
                  <a:pt x="0" y="4572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" name="Subtitle 2 (JU-Free)">
            <a:extLst>
              <a:ext uri="{FF2B5EF4-FFF2-40B4-BE49-F238E27FC236}">
                <a16:creationId xmlns:a16="http://schemas.microsoft.com/office/drawing/2014/main" id="{9CB5CF8C-AA2A-F044-F034-45F1DB9AF6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0920" y="1199420"/>
            <a:ext cx="3784826" cy="671755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200" b="1" i="0" baseline="0">
                <a:latin typeface="Magistral Book" panose="020B0804030204080304" pitchFamily="34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Klikken om de titel te bewerken</a:t>
            </a:r>
            <a:endParaRPr lang="en-GB" dirty="0"/>
          </a:p>
        </p:txBody>
      </p:sp>
      <p:sp>
        <p:nvSpPr>
          <p:cNvPr id="3" name="Afgeronde rechthoek 2">
            <a:extLst>
              <a:ext uri="{FF2B5EF4-FFF2-40B4-BE49-F238E27FC236}">
                <a16:creationId xmlns:a16="http://schemas.microsoft.com/office/drawing/2014/main" id="{B429E867-C11F-F29C-93EE-5E336DFB82CF}"/>
              </a:ext>
            </a:extLst>
          </p:cNvPr>
          <p:cNvSpPr>
            <a:spLocks noSelect="1"/>
          </p:cNvSpPr>
          <p:nvPr userDrawn="1"/>
        </p:nvSpPr>
        <p:spPr>
          <a:xfrm>
            <a:off x="2662028" y="2276931"/>
            <a:ext cx="3007360" cy="2392701"/>
          </a:xfrm>
          <a:prstGeom prst="roundRect">
            <a:avLst>
              <a:gd name="adj" fmla="val 11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E347A4F-BBC0-E9C8-66E4-707659D2FB2F}"/>
              </a:ext>
            </a:extLst>
          </p:cNvPr>
          <p:cNvPicPr>
            <a:picLocks noSelect="1"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-777879" y="2575865"/>
            <a:ext cx="3707752" cy="1698625"/>
          </a:xfrm>
          <a:prstGeom prst="rect">
            <a:avLst/>
          </a:prstGeom>
        </p:spPr>
      </p:pic>
      <p:sp>
        <p:nvSpPr>
          <p:cNvPr id="9" name="Tijdelijke aanduiding voor Picture 9 (JU-Free)">
            <a:extLst>
              <a:ext uri="{FF2B5EF4-FFF2-40B4-BE49-F238E27FC236}">
                <a16:creationId xmlns:a16="http://schemas.microsoft.com/office/drawing/2014/main" id="{E23464D2-BAEA-A57C-4167-454E2DE39C4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06456" y="1571876"/>
            <a:ext cx="945931" cy="1312479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r>
              <a:rPr lang="en-GB"/>
              <a:t>Klik op het pictogram als u een afbeelding wilt toevoegen</a:t>
            </a:r>
            <a:endParaRPr lang="en-GB" dirty="0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472F542D-31EE-3C63-B605-D75EA5BB3529}"/>
              </a:ext>
            </a:extLst>
          </p:cNvPr>
          <p:cNvSpPr txBox="1">
            <a:spLocks noSelect="1"/>
          </p:cNvSpPr>
          <p:nvPr userDrawn="1"/>
        </p:nvSpPr>
        <p:spPr>
          <a:xfrm>
            <a:off x="0" y="4505727"/>
            <a:ext cx="9144000" cy="166288"/>
          </a:xfrm>
          <a:custGeom>
            <a:avLst/>
            <a:gdLst>
              <a:gd name="connsiteX0" fmla="*/ 11370118 w 12192000"/>
              <a:gd name="connsiteY0" fmla="*/ 822 h 221717"/>
              <a:gd name="connsiteX1" fmla="*/ 12192000 w 12192000"/>
              <a:gd name="connsiteY1" fmla="*/ 5067 h 221717"/>
              <a:gd name="connsiteX2" fmla="*/ 12192000 w 12192000"/>
              <a:gd name="connsiteY2" fmla="*/ 48856 h 221717"/>
              <a:gd name="connsiteX3" fmla="*/ 12192000 w 12192000"/>
              <a:gd name="connsiteY3" fmla="*/ 71342 h 221717"/>
              <a:gd name="connsiteX4" fmla="*/ 12192000 w 12192000"/>
              <a:gd name="connsiteY4" fmla="*/ 79627 h 221717"/>
              <a:gd name="connsiteX5" fmla="*/ 12192000 w 12192000"/>
              <a:gd name="connsiteY5" fmla="*/ 80810 h 221717"/>
              <a:gd name="connsiteX6" fmla="*/ 8918787 w 12192000"/>
              <a:gd name="connsiteY6" fmla="*/ 143859 h 221717"/>
              <a:gd name="connsiteX7" fmla="*/ 7531524 w 12192000"/>
              <a:gd name="connsiteY7" fmla="*/ 192097 h 221717"/>
              <a:gd name="connsiteX8" fmla="*/ 5291667 w 12192000"/>
              <a:gd name="connsiteY8" fmla="*/ 221717 h 221717"/>
              <a:gd name="connsiteX9" fmla="*/ 0 w 12192000"/>
              <a:gd name="connsiteY9" fmla="*/ 125663 h 221717"/>
              <a:gd name="connsiteX10" fmla="*/ 0 w 12192000"/>
              <a:gd name="connsiteY10" fmla="*/ 82119 h 221717"/>
              <a:gd name="connsiteX11" fmla="*/ 0 w 12192000"/>
              <a:gd name="connsiteY11" fmla="*/ 59759 h 221717"/>
              <a:gd name="connsiteX12" fmla="*/ 0 w 12192000"/>
              <a:gd name="connsiteY12" fmla="*/ 51521 h 221717"/>
              <a:gd name="connsiteX13" fmla="*/ 0 w 12192000"/>
              <a:gd name="connsiteY13" fmla="*/ 50344 h 221717"/>
              <a:gd name="connsiteX14" fmla="*/ 7529407 w 12192000"/>
              <a:gd name="connsiteY14" fmla="*/ 116777 h 221717"/>
              <a:gd name="connsiteX15" fmla="*/ 8915823 w 12192000"/>
              <a:gd name="connsiteY15" fmla="*/ 68539 h 221717"/>
              <a:gd name="connsiteX16" fmla="*/ 11370118 w 12192000"/>
              <a:gd name="connsiteY16" fmla="*/ 822 h 22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221717">
                <a:moveTo>
                  <a:pt x="11370118" y="822"/>
                </a:moveTo>
                <a:cubicBezTo>
                  <a:pt x="11644604" y="-989"/>
                  <a:pt x="11918844" y="95"/>
                  <a:pt x="12192000" y="5067"/>
                </a:cubicBezTo>
                <a:lnTo>
                  <a:pt x="12192000" y="48856"/>
                </a:lnTo>
                <a:lnTo>
                  <a:pt x="12192000" y="71342"/>
                </a:lnTo>
                <a:lnTo>
                  <a:pt x="12192000" y="79627"/>
                </a:lnTo>
                <a:lnTo>
                  <a:pt x="12192000" y="80810"/>
                </a:lnTo>
                <a:cubicBezTo>
                  <a:pt x="11101070" y="60499"/>
                  <a:pt x="9991513" y="102814"/>
                  <a:pt x="8918787" y="143859"/>
                </a:cubicBezTo>
                <a:cubicBezTo>
                  <a:pt x="8464127" y="161208"/>
                  <a:pt x="7993804" y="179403"/>
                  <a:pt x="7531524" y="192097"/>
                </a:cubicBezTo>
                <a:cubicBezTo>
                  <a:pt x="6787727" y="213254"/>
                  <a:pt x="6039697" y="221717"/>
                  <a:pt x="5291667" y="221717"/>
                </a:cubicBezTo>
                <a:cubicBezTo>
                  <a:pt x="3515360" y="221717"/>
                  <a:pt x="1737360" y="173056"/>
                  <a:pt x="0" y="125663"/>
                </a:cubicBezTo>
                <a:lnTo>
                  <a:pt x="0" y="82119"/>
                </a:lnTo>
                <a:lnTo>
                  <a:pt x="0" y="59759"/>
                </a:lnTo>
                <a:lnTo>
                  <a:pt x="0" y="51521"/>
                </a:lnTo>
                <a:lnTo>
                  <a:pt x="0" y="50344"/>
                </a:lnTo>
                <a:cubicBezTo>
                  <a:pt x="2468457" y="118047"/>
                  <a:pt x="5019887" y="187443"/>
                  <a:pt x="7529407" y="116777"/>
                </a:cubicBezTo>
                <a:cubicBezTo>
                  <a:pt x="7991687" y="104083"/>
                  <a:pt x="8461587" y="85888"/>
                  <a:pt x="8915823" y="68539"/>
                </a:cubicBezTo>
                <a:cubicBezTo>
                  <a:pt x="9721003" y="37755"/>
                  <a:pt x="10546662" y="6257"/>
                  <a:pt x="11370118" y="822"/>
                </a:cubicBezTo>
                <a:close/>
              </a:path>
            </a:pathLst>
          </a:custGeom>
          <a:gradFill>
            <a:gsLst>
              <a:gs pos="0">
                <a:srgbClr val="00D1B1"/>
              </a:gs>
              <a:gs pos="12000">
                <a:srgbClr val="04CEAE"/>
              </a:gs>
              <a:gs pos="25000">
                <a:srgbClr val="10C8A6"/>
              </a:gs>
              <a:gs pos="37000">
                <a:srgbClr val="25BD98"/>
              </a:gs>
              <a:gs pos="50000">
                <a:srgbClr val="42AF85"/>
              </a:gs>
              <a:gs pos="63000">
                <a:srgbClr val="689B6D"/>
              </a:gs>
              <a:gs pos="76000">
                <a:srgbClr val="95844F"/>
              </a:gs>
              <a:gs pos="89000">
                <a:srgbClr val="CB692D"/>
              </a:gs>
              <a:gs pos="100000">
                <a:srgbClr val="FF4F0C"/>
              </a:gs>
            </a:gsLst>
            <a:lin ang="46800" scaled="1"/>
          </a:gradFill>
          <a:ln w="0" cap="flat" cmpd="sng" algn="ctr">
            <a:solidFill>
              <a:srgbClr val="FFFFFF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48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A45A1ECE-12A2-B556-18EC-B3482BB45963}"/>
              </a:ext>
            </a:extLst>
          </p:cNvPr>
          <p:cNvSpPr txBox="1">
            <a:spLocks noSelect="1"/>
          </p:cNvSpPr>
          <p:nvPr userDrawn="1"/>
        </p:nvSpPr>
        <p:spPr>
          <a:xfrm>
            <a:off x="6675438" y="153988"/>
            <a:ext cx="2201863" cy="295275"/>
          </a:xfrm>
          <a:custGeom>
            <a:avLst/>
            <a:gdLst>
              <a:gd name="connsiteX0" fmla="*/ 0 w 2201863"/>
              <a:gd name="connsiteY0" fmla="*/ 0 h 295275"/>
              <a:gd name="connsiteX1" fmla="*/ 2201863 w 2201863"/>
              <a:gd name="connsiteY1" fmla="*/ 0 h 295275"/>
              <a:gd name="connsiteX2" fmla="*/ 2201863 w 2201863"/>
              <a:gd name="connsiteY2" fmla="*/ 295275 h 295275"/>
              <a:gd name="connsiteX3" fmla="*/ 0 w 2201863"/>
              <a:gd name="connsiteY3" fmla="*/ 295275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1863" h="295275">
                <a:moveTo>
                  <a:pt x="0" y="0"/>
                </a:moveTo>
                <a:lnTo>
                  <a:pt x="2201863" y="0"/>
                </a:lnTo>
                <a:lnTo>
                  <a:pt x="2201863" y="295275"/>
                </a:lnTo>
                <a:lnTo>
                  <a:pt x="0" y="2952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w="0" cap="flat" cmpd="sng" algn="ctr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7020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/quote + obje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9">
            <a:extLst>
              <a:ext uri="{FF2B5EF4-FFF2-40B4-BE49-F238E27FC236}">
                <a16:creationId xmlns:a16="http://schemas.microsoft.com/office/drawing/2014/main" id="{285B2829-646F-EF97-9390-4D3399540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36953" cy="514349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4390A51-455B-23A6-3C4B-DCA6179A5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817" y="2256880"/>
            <a:ext cx="5424366" cy="629740"/>
          </a:xfrm>
        </p:spPr>
        <p:txBody>
          <a:bodyPr>
            <a:normAutofit/>
          </a:bodyPr>
          <a:lstStyle>
            <a:lvl1pPr algn="l">
              <a:defRPr sz="320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6652118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 (JU-Free)"/>
          <p:cNvSpPr>
            <a:spLocks noGrp="1"/>
          </p:cNvSpPr>
          <p:nvPr>
            <p:ph type="title"/>
          </p:nvPr>
        </p:nvSpPr>
        <p:spPr>
          <a:xfrm>
            <a:off x="307361" y="510776"/>
            <a:ext cx="8586906" cy="757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Klik om stijl te bewerken</a:t>
            </a:r>
            <a:endParaRPr lang="en-GB" dirty="0"/>
          </a:p>
        </p:txBody>
      </p:sp>
      <p:sp>
        <p:nvSpPr>
          <p:cNvPr id="3" name="Text Placeholder 2 (JU-Free)"/>
          <p:cNvSpPr>
            <a:spLocks noGrp="1"/>
          </p:cNvSpPr>
          <p:nvPr>
            <p:ph type="body" idx="1"/>
          </p:nvPr>
        </p:nvSpPr>
        <p:spPr>
          <a:xfrm>
            <a:off x="307361" y="1369219"/>
            <a:ext cx="8586905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Klikken om de tekststijl van het model te bewerken</a:t>
            </a:r>
          </a:p>
          <a:p>
            <a:pPr lvl="1"/>
            <a:r>
              <a:rPr lang="en-GB"/>
              <a:t>Tweede niveau</a:t>
            </a:r>
          </a:p>
          <a:p>
            <a:pPr lvl="2"/>
            <a:r>
              <a:rPr lang="en-GB"/>
              <a:t>Derde niveau</a:t>
            </a:r>
          </a:p>
          <a:p>
            <a:pPr lvl="3"/>
            <a:r>
              <a:rPr lang="en-GB"/>
              <a:t>Vierde niveau</a:t>
            </a:r>
          </a:p>
          <a:p>
            <a:pPr lvl="4"/>
            <a:r>
              <a:rPr lang="en-GB"/>
              <a:t>Vijfde niveau</a:t>
            </a:r>
            <a:endParaRPr lang="en-GB" dirty="0"/>
          </a:p>
        </p:txBody>
      </p:sp>
      <p:sp>
        <p:nvSpPr>
          <p:cNvPr id="11" name="Rectangle 5 {PHJU}">
            <a:extLst>
              <a:ext uri="{FF2B5EF4-FFF2-40B4-BE49-F238E27FC236}">
                <a16:creationId xmlns:a16="http://schemas.microsoft.com/office/drawing/2014/main" id="{D20950AD-32E1-CABB-3F40-E1A440183E4F}"/>
              </a:ext>
            </a:extLst>
          </p:cNvPr>
          <p:cNvSpPr txBox="1">
            <a:spLocks noSelect="1"/>
          </p:cNvSpPr>
          <p:nvPr userDrawn="1"/>
        </p:nvSpPr>
        <p:spPr>
          <a:xfrm>
            <a:off x="6675438" y="153988"/>
            <a:ext cx="2201863" cy="295275"/>
          </a:xfrm>
          <a:custGeom>
            <a:avLst/>
            <a:gdLst>
              <a:gd name="connsiteX0" fmla="*/ 0 w 2201863"/>
              <a:gd name="connsiteY0" fmla="*/ 0 h 295275"/>
              <a:gd name="connsiteX1" fmla="*/ 2201863 w 2201863"/>
              <a:gd name="connsiteY1" fmla="*/ 0 h 295275"/>
              <a:gd name="connsiteX2" fmla="*/ 2201863 w 2201863"/>
              <a:gd name="connsiteY2" fmla="*/ 295275 h 295275"/>
              <a:gd name="connsiteX3" fmla="*/ 0 w 2201863"/>
              <a:gd name="connsiteY3" fmla="*/ 295275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1863" h="295275">
                <a:moveTo>
                  <a:pt x="0" y="0"/>
                </a:moveTo>
                <a:lnTo>
                  <a:pt x="2201863" y="0"/>
                </a:lnTo>
                <a:lnTo>
                  <a:pt x="2201863" y="295275"/>
                </a:lnTo>
                <a:lnTo>
                  <a:pt x="0" y="29527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  <a:ln w="0" cap="flat" cmpd="sng" algn="ctr">
            <a:solidFill>
              <a:srgbClr val="000000">
                <a:alpha val="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0" tIns="0" rIns="0" bIns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33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3pPr>
            <a:lvl4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4pPr>
            <a:lvl5pPr marL="0" indent="0" algn="l" defTabSz="685800" rtl="0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  <a:defRPr sz="2100" b="0" i="0" kern="1200">
                <a:solidFill>
                  <a:schemeClr val="tx1"/>
                </a:solidFill>
                <a:latin typeface="DM Sans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7170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80" r:id="rId3"/>
    <p:sldLayoutId id="2147483681" r:id="rId4"/>
    <p:sldLayoutId id="2147483684" r:id="rId5"/>
    <p:sldLayoutId id="2147483677" r:id="rId6"/>
    <p:sldLayoutId id="2147483662" r:id="rId7"/>
    <p:sldLayoutId id="2147483663" r:id="rId8"/>
    <p:sldLayoutId id="2147483686" r:id="rId9"/>
    <p:sldLayoutId id="2147483673" r:id="rId10"/>
    <p:sldLayoutId id="2147483674" r:id="rId11"/>
    <p:sldLayoutId id="2147483678" r:id="rId12"/>
    <p:sldLayoutId id="2147483688" r:id="rId13"/>
    <p:sldLayoutId id="2147483664" r:id="rId14"/>
    <p:sldLayoutId id="2147483687" r:id="rId15"/>
    <p:sldLayoutId id="2147483679" r:id="rId16"/>
    <p:sldLayoutId id="2147483685" r:id="rId17"/>
    <p:sldLayoutId id="2147483665" r:id="rId18"/>
    <p:sldLayoutId id="2147483675" r:id="rId19"/>
    <p:sldLayoutId id="2147483666" r:id="rId20"/>
    <p:sldLayoutId id="2147483676" r:id="rId21"/>
    <p:sldLayoutId id="2147483682" r:id="rId22"/>
    <p:sldLayoutId id="2147483689" r:id="rId23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Magistral Bold" panose="020B0504030204080304" pitchFamily="34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i="0" kern="1200">
          <a:solidFill>
            <a:schemeClr val="tx1"/>
          </a:solidFill>
          <a:latin typeface="DM Sans" pitchFamily="2" charset="77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DM Sans" pitchFamily="2" charset="77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DM Sans" pitchFamily="2" charset="77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DM Sans" pitchFamily="2" charset="77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DM Sans" pitchFamily="2" charset="77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0_6F02E89F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microsoft.com/office/2018/10/relationships/comments" Target="../comments/modernComment_127_3D5A34FA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Email@vanadvies.n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BE8F2-494E-C6A1-553E-545DFB16C6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9FDE5C-489E-35C4-F52B-D0091E0A67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4" name="Tijdelijke aanduiding voor afbeelding 13">
            <a:extLst>
              <a:ext uri="{FF2B5EF4-FFF2-40B4-BE49-F238E27FC236}">
                <a16:creationId xmlns:a16="http://schemas.microsoft.com/office/drawing/2014/main" id="{F391CC8B-98A9-F650-8783-66E94C6EF6E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" b="30"/>
          <a:stretch/>
        </p:blipFill>
        <p:spPr/>
      </p:pic>
    </p:spTree>
    <p:extLst>
      <p:ext uri="{BB962C8B-B14F-4D97-AF65-F5344CB8AC3E}">
        <p14:creationId xmlns:p14="http://schemas.microsoft.com/office/powerpoint/2010/main" val="1862461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2E19A-D497-C353-4D19-0B76448C2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93876D5E-ACB9-E752-C46B-FCC7C60727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9F7997A-4918-905D-069B-3EEA04FC6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5206" y="958882"/>
            <a:ext cx="3628203" cy="3263504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b="1" dirty="0"/>
              <a:t>Fight climate change</a:t>
            </a:r>
            <a:br>
              <a:rPr lang="en-GB" dirty="0"/>
            </a:br>
            <a:r>
              <a:rPr lang="en-GB" dirty="0"/>
              <a:t>achieve net-zero in 2050 by reducing GHG emissions in non-electrifiable applications using green H</a:t>
            </a:r>
            <a:r>
              <a:rPr lang="en-GB" baseline="-25000" dirty="0"/>
              <a:t>2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Boost earnings power</a:t>
            </a:r>
            <a:br>
              <a:rPr lang="en-GB" dirty="0"/>
            </a:br>
            <a:r>
              <a:rPr lang="en-GB" dirty="0"/>
              <a:t>become a significant international player </a:t>
            </a:r>
            <a:br>
              <a:rPr lang="en-GB" dirty="0"/>
            </a:br>
            <a:r>
              <a:rPr lang="en-GB" dirty="0"/>
              <a:t>in the green H</a:t>
            </a:r>
            <a:r>
              <a:rPr lang="en-GB" baseline="-25000" dirty="0"/>
              <a:t>2</a:t>
            </a:r>
            <a:r>
              <a:rPr lang="en-GB" dirty="0"/>
              <a:t> &amp; chemistry economy, unlocking potential of NL high-tech sector 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Retain key industries </a:t>
            </a:r>
            <a:br>
              <a:rPr lang="en-GB" dirty="0"/>
            </a:br>
            <a:r>
              <a:rPr lang="en-GB" dirty="0"/>
              <a:t>within the Netherlands, by facilitating their transition to net-zero using green H</a:t>
            </a:r>
            <a:r>
              <a:rPr lang="en-GB" baseline="-25000" dirty="0"/>
              <a:t>2</a:t>
            </a:r>
            <a:r>
              <a:rPr lang="en-GB" dirty="0"/>
              <a:t> &amp; chemistry</a:t>
            </a:r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Improve business climate and energy security </a:t>
            </a:r>
            <a:br>
              <a:rPr lang="en-GB" b="1" dirty="0"/>
            </a:br>
            <a:r>
              <a:rPr lang="en-GB" dirty="0"/>
              <a:t>by creating national green H</a:t>
            </a:r>
            <a:r>
              <a:rPr lang="en-GB" baseline="-25000" dirty="0"/>
              <a:t>2</a:t>
            </a:r>
            <a:r>
              <a:rPr lang="en-GB" dirty="0"/>
              <a:t> production capacity in parallel with import infrastructure</a:t>
            </a:r>
          </a:p>
          <a:p>
            <a:endParaRPr lang="nl-NL" dirty="0"/>
          </a:p>
        </p:txBody>
      </p:sp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FECC81EA-206C-A323-AB5E-3B5C83E9D55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5098" b="50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600676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>
            <a:extLst>
              <a:ext uri="{FF2B5EF4-FFF2-40B4-BE49-F238E27FC236}">
                <a16:creationId xmlns:a16="http://schemas.microsoft.com/office/drawing/2014/main" id="{34D82357-8E36-849B-B411-5CCFF9D9CB4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32" b="32"/>
          <a:stretch/>
        </p:blipFill>
        <p:spPr>
          <a:xfrm>
            <a:off x="0" y="210"/>
            <a:ext cx="9136953" cy="5143080"/>
          </a:xfrm>
          <a:noFill/>
        </p:spPr>
      </p:pic>
    </p:spTree>
    <p:extLst>
      <p:ext uri="{BB962C8B-B14F-4D97-AF65-F5344CB8AC3E}">
        <p14:creationId xmlns:p14="http://schemas.microsoft.com/office/powerpoint/2010/main" val="4028569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66C37-F567-4D1F-8FAA-3415F7827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8ACA842C-5CCC-11C9-6115-B535A3F57D9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5" r="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58002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F356C-B86E-EA8C-BAC7-11D8709CC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130FA50C-DE46-C1CC-FB6B-79C67C8C26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785EC8-6E17-D00C-6610-F0D5E2112C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9143998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321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">
            <a:extLst>
              <a:ext uri="{FF2B5EF4-FFF2-40B4-BE49-F238E27FC236}">
                <a16:creationId xmlns:a16="http://schemas.microsoft.com/office/drawing/2014/main" id="{146EF550-F2E7-5829-9EE1-B1FC2498E4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64BB3F2-615B-15A0-80AC-FE2CABE3C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4BA3054-9C64-9E73-6FC2-781993A71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E1FA939-073C-A8B0-4F39-547F52821B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0128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Tijdelijke aanduiding voor afbeelding 28">
            <a:extLst>
              <a:ext uri="{FF2B5EF4-FFF2-40B4-BE49-F238E27FC236}">
                <a16:creationId xmlns:a16="http://schemas.microsoft.com/office/drawing/2014/main" id="{A0F686DD-A06D-AA96-ABBA-5E1337B7F22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r="1"/>
          <a:stretch/>
        </p:blipFill>
        <p:spPr>
          <a:xfrm>
            <a:off x="4049486" y="0"/>
            <a:ext cx="5094514" cy="4615025"/>
          </a:xfr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F68BDF2E-88E7-3595-28A7-EA001EFF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99C76C7D-FA18-0586-4714-C8EB7DA1E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70709CB-8D6C-34A4-266B-6D7F03F544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4C7E8833-DFA0-81D9-0435-5E529630AF2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0000">
            <a:off x="-114300" y="4458682"/>
            <a:ext cx="9258299" cy="23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58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6E89A9F-D963-9C4B-8E15-D379952FE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9D736002-C1AD-29D7-6938-47936EA16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4176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Tijdelijke aanduiding voor afbeelding 10">
            <a:extLst>
              <a:ext uri="{FF2B5EF4-FFF2-40B4-BE49-F238E27FC236}">
                <a16:creationId xmlns:a16="http://schemas.microsoft.com/office/drawing/2014/main" id="{19CFE41A-C29A-A430-C3D4-199EE5B66EA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b="1"/>
          <a:stretch/>
        </p:blipFill>
        <p:spPr>
          <a:xfrm>
            <a:off x="0" y="1219496"/>
            <a:ext cx="9144000" cy="3924002"/>
          </a:xfr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C39EE79B-2B97-4533-6395-833C70B12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9912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798B14-3BD1-4C98-984D-F4845799D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B5E93E8-2B65-7EB9-3BA8-B16DD66C3C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BDB8D0F-11E3-0156-AFA7-6631FB46FBE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675438" y="153988"/>
            <a:ext cx="2201863" cy="295275"/>
          </a:xfrm>
        </p:spPr>
        <p:txBody>
          <a:bodyPr>
            <a:normAutofit fontScale="77500" lnSpcReduction="20000"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48070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A56FA5-396C-79B1-83D2-8E7C3BBD6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88AB50C-D49D-74E9-F1CD-3C40718C4E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275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63176AB-2A03-051E-3911-1B066008D4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1307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dertitel 1">
            <a:extLst>
              <a:ext uri="{FF2B5EF4-FFF2-40B4-BE49-F238E27FC236}">
                <a16:creationId xmlns:a16="http://schemas.microsoft.com/office/drawing/2014/main" id="{FFB10F72-0BC3-634D-2247-6FE5C4A290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Afgeronde rechthoek 2">
            <a:extLst>
              <a:ext uri="{FF2B5EF4-FFF2-40B4-BE49-F238E27FC236}">
                <a16:creationId xmlns:a16="http://schemas.microsoft.com/office/drawing/2014/main" id="{F79F9BC8-86CC-1F0C-5FB8-F958BF2A8626}"/>
              </a:ext>
            </a:extLst>
          </p:cNvPr>
          <p:cNvSpPr>
            <a:spLocks/>
          </p:cNvSpPr>
          <p:nvPr/>
        </p:nvSpPr>
        <p:spPr>
          <a:xfrm>
            <a:off x="636814" y="889608"/>
            <a:ext cx="7870371" cy="783771"/>
          </a:xfrm>
          <a:prstGeom prst="roundRect">
            <a:avLst>
              <a:gd name="adj" fmla="val 20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>
                <a:solidFill>
                  <a:schemeClr val="bg1"/>
                </a:solidFill>
                <a:latin typeface="Magistral Bold" panose="020B0504030204080304" pitchFamily="34" charset="77"/>
              </a:rPr>
              <a:t>Titel</a:t>
            </a:r>
            <a:endParaRPr lang="en-GB" sz="2400" b="1" dirty="0">
              <a:solidFill>
                <a:schemeClr val="bg1"/>
              </a:solidFill>
              <a:latin typeface="Magistral Bold" panose="020B0504030204080304" pitchFamily="34" charset="77"/>
            </a:endParaRPr>
          </a:p>
        </p:txBody>
      </p:sp>
      <p:sp>
        <p:nvSpPr>
          <p:cNvPr id="4" name="Afgeronde rechthoek 3">
            <a:extLst>
              <a:ext uri="{FF2B5EF4-FFF2-40B4-BE49-F238E27FC236}">
                <a16:creationId xmlns:a16="http://schemas.microsoft.com/office/drawing/2014/main" id="{29E5B5F7-D9DE-C7DC-AD04-3D33BAA7E500}"/>
              </a:ext>
            </a:extLst>
          </p:cNvPr>
          <p:cNvSpPr>
            <a:spLocks/>
          </p:cNvSpPr>
          <p:nvPr/>
        </p:nvSpPr>
        <p:spPr>
          <a:xfrm>
            <a:off x="646241" y="1780781"/>
            <a:ext cx="2465614" cy="2484643"/>
          </a:xfrm>
          <a:prstGeom prst="roundRect">
            <a:avLst>
              <a:gd name="adj" fmla="val 9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36000" rIns="144000" bIns="36000" rtlCol="0" anchor="t"/>
          <a:lstStyle/>
          <a:p>
            <a:pPr marL="108000" indent="-457200">
              <a:lnSpc>
                <a:spcPct val="120000"/>
              </a:lnSpc>
              <a:spcAft>
                <a:spcPts val="400"/>
              </a:spcAft>
              <a:buClr>
                <a:srgbClr val="00667C"/>
              </a:buClr>
            </a:pPr>
            <a:r>
              <a:rPr lang="en-GB" sz="1050" b="1" noProof="1">
                <a:solidFill>
                  <a:schemeClr val="accent2"/>
                </a:solidFill>
                <a:latin typeface="Magistral Bold" panose="020B0504030204080304" pitchFamily="34" charset="77"/>
                <a:ea typeface="Roboto" panose="02000000000000000000" pitchFamily="2" charset="0"/>
              </a:rPr>
              <a:t>Titel</a:t>
            </a:r>
          </a:p>
          <a:p>
            <a:pPr marL="108000" indent="-457200">
              <a:lnSpc>
                <a:spcPct val="120000"/>
              </a:lnSpc>
              <a:spcAft>
                <a:spcPts val="400"/>
              </a:spcAft>
              <a:buClr>
                <a:srgbClr val="00667C"/>
              </a:buClr>
            </a:pPr>
            <a:r>
              <a:rPr lang="en-GB" sz="1000" b="1" noProof="1">
                <a:solidFill>
                  <a:schemeClr val="tx1"/>
                </a:solidFill>
                <a:latin typeface="DM Sans" pitchFamily="2" charset="77"/>
                <a:ea typeface="Roboto" panose="02000000000000000000" pitchFamily="2" charset="0"/>
              </a:rPr>
              <a:t>Onderwerp:</a:t>
            </a:r>
          </a:p>
          <a:p>
            <a:pPr marL="228600" lvl="1" indent="-228600">
              <a:spcAft>
                <a:spcPts val="4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GB" sz="1000" noProof="1">
                <a:solidFill>
                  <a:schemeClr val="tx1"/>
                </a:solidFill>
                <a:latin typeface="DM Sans" pitchFamily="2" charset="77"/>
                <a:cs typeface="Roboto Regular"/>
              </a:rPr>
              <a:t>Inhoud</a:t>
            </a:r>
          </a:p>
          <a:p>
            <a:pPr marL="0" lvl="1">
              <a:spcAft>
                <a:spcPts val="400"/>
              </a:spcAft>
              <a:buClr>
                <a:schemeClr val="tx1"/>
              </a:buClr>
              <a:buSzPct val="100000"/>
            </a:pPr>
            <a:endParaRPr lang="en-GB" sz="1000" i="1" noProof="1">
              <a:solidFill>
                <a:schemeClr val="tx1"/>
              </a:solidFill>
              <a:latin typeface="DM Sans" pitchFamily="2" charset="77"/>
              <a:cs typeface="Roboto Regular" panose="020B0604020202020204" charset="0"/>
            </a:endParaRPr>
          </a:p>
        </p:txBody>
      </p:sp>
      <p:sp>
        <p:nvSpPr>
          <p:cNvPr id="7" name="Afgeronde rechthoek 6">
            <a:extLst>
              <a:ext uri="{FF2B5EF4-FFF2-40B4-BE49-F238E27FC236}">
                <a16:creationId xmlns:a16="http://schemas.microsoft.com/office/drawing/2014/main" id="{359C64E4-7CAB-D6AD-960C-808EC4BD8D76}"/>
              </a:ext>
            </a:extLst>
          </p:cNvPr>
          <p:cNvSpPr>
            <a:spLocks/>
          </p:cNvSpPr>
          <p:nvPr/>
        </p:nvSpPr>
        <p:spPr>
          <a:xfrm>
            <a:off x="3346086" y="1780781"/>
            <a:ext cx="2465614" cy="2484643"/>
          </a:xfrm>
          <a:prstGeom prst="roundRect">
            <a:avLst>
              <a:gd name="adj" fmla="val 9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36000" rIns="144000" bIns="36000" rtlCol="0" anchor="t"/>
          <a:lstStyle/>
          <a:p>
            <a:pPr marL="108000" indent="-457200">
              <a:lnSpc>
                <a:spcPct val="120000"/>
              </a:lnSpc>
              <a:spcAft>
                <a:spcPts val="400"/>
              </a:spcAft>
              <a:buClr>
                <a:srgbClr val="00667C"/>
              </a:buClr>
            </a:pPr>
            <a:r>
              <a:rPr lang="en-GB" sz="1050" b="1" noProof="1">
                <a:solidFill>
                  <a:schemeClr val="accent2"/>
                </a:solidFill>
                <a:latin typeface="Magistral Bold" panose="020B0504030204080304" pitchFamily="34" charset="77"/>
                <a:ea typeface="Roboto" panose="02000000000000000000" pitchFamily="2" charset="0"/>
              </a:rPr>
              <a:t>Titel</a:t>
            </a:r>
          </a:p>
          <a:p>
            <a:pPr marL="108000" indent="-457200">
              <a:lnSpc>
                <a:spcPct val="120000"/>
              </a:lnSpc>
              <a:spcAft>
                <a:spcPts val="400"/>
              </a:spcAft>
              <a:buClr>
                <a:srgbClr val="00667C"/>
              </a:buClr>
            </a:pPr>
            <a:r>
              <a:rPr lang="en-GB" sz="1000" b="1" noProof="1">
                <a:solidFill>
                  <a:schemeClr val="tx1"/>
                </a:solidFill>
                <a:latin typeface="DM Sans" pitchFamily="2" charset="77"/>
                <a:ea typeface="Roboto" panose="02000000000000000000" pitchFamily="2" charset="0"/>
              </a:rPr>
              <a:t>Onderwerp:</a:t>
            </a:r>
          </a:p>
          <a:p>
            <a:pPr marL="228600" lvl="1" indent="-228600">
              <a:spcAft>
                <a:spcPts val="4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GB" sz="1000" noProof="1">
                <a:solidFill>
                  <a:schemeClr val="tx1"/>
                </a:solidFill>
                <a:latin typeface="DM Sans" pitchFamily="2" charset="77"/>
                <a:cs typeface="Roboto Regular"/>
              </a:rPr>
              <a:t>Inhoud</a:t>
            </a:r>
          </a:p>
          <a:p>
            <a:pPr marL="0" lvl="1">
              <a:spcAft>
                <a:spcPts val="400"/>
              </a:spcAft>
              <a:buClr>
                <a:schemeClr val="tx1"/>
              </a:buClr>
              <a:buSzPct val="100000"/>
            </a:pPr>
            <a:endParaRPr lang="en-GB" sz="1000" i="1" noProof="1">
              <a:solidFill>
                <a:schemeClr val="tx1"/>
              </a:solidFill>
              <a:latin typeface="DM Sans" pitchFamily="2" charset="77"/>
              <a:cs typeface="Roboto Regular" panose="020B0604020202020204" charset="0"/>
            </a:endParaRPr>
          </a:p>
        </p:txBody>
      </p:sp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A8E8C568-0EAB-7497-9A23-C1AAAF493426}"/>
              </a:ext>
            </a:extLst>
          </p:cNvPr>
          <p:cNvSpPr>
            <a:spLocks/>
          </p:cNvSpPr>
          <p:nvPr/>
        </p:nvSpPr>
        <p:spPr>
          <a:xfrm>
            <a:off x="6045931" y="1780781"/>
            <a:ext cx="2465614" cy="2484643"/>
          </a:xfrm>
          <a:prstGeom prst="roundRect">
            <a:avLst>
              <a:gd name="adj" fmla="val 93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36000" rIns="144000" bIns="36000" rtlCol="0" anchor="t"/>
          <a:lstStyle/>
          <a:p>
            <a:pPr marL="108000" indent="-457200">
              <a:lnSpc>
                <a:spcPct val="120000"/>
              </a:lnSpc>
              <a:spcAft>
                <a:spcPts val="400"/>
              </a:spcAft>
              <a:buClr>
                <a:srgbClr val="00667C"/>
              </a:buClr>
            </a:pPr>
            <a:r>
              <a:rPr lang="en-GB" sz="1050" b="1" noProof="1">
                <a:solidFill>
                  <a:schemeClr val="accent2"/>
                </a:solidFill>
                <a:latin typeface="Magistral Bold" panose="020B0504030204080304" pitchFamily="34" charset="77"/>
                <a:ea typeface="Roboto" panose="02000000000000000000" pitchFamily="2" charset="0"/>
              </a:rPr>
              <a:t>Titel</a:t>
            </a:r>
          </a:p>
          <a:p>
            <a:pPr marL="108000" indent="-457200">
              <a:lnSpc>
                <a:spcPct val="120000"/>
              </a:lnSpc>
              <a:spcAft>
                <a:spcPts val="400"/>
              </a:spcAft>
              <a:buClr>
                <a:srgbClr val="00667C"/>
              </a:buClr>
            </a:pPr>
            <a:r>
              <a:rPr lang="en-GB" sz="1000" b="1" noProof="1">
                <a:solidFill>
                  <a:schemeClr val="tx1"/>
                </a:solidFill>
                <a:latin typeface="DM Sans" pitchFamily="2" charset="77"/>
                <a:ea typeface="Roboto" panose="02000000000000000000" pitchFamily="2" charset="0"/>
              </a:rPr>
              <a:t>Onderwerp:</a:t>
            </a:r>
          </a:p>
          <a:p>
            <a:pPr marL="228600" lvl="1" indent="-228600">
              <a:spcAft>
                <a:spcPts val="400"/>
              </a:spcAft>
              <a:buClr>
                <a:schemeClr val="tx1"/>
              </a:buClr>
              <a:buSzPct val="100000"/>
              <a:buFont typeface="+mj-lt"/>
              <a:buAutoNum type="arabicPeriod"/>
            </a:pPr>
            <a:r>
              <a:rPr lang="en-GB" sz="1000" noProof="1">
                <a:solidFill>
                  <a:schemeClr val="tx1"/>
                </a:solidFill>
                <a:latin typeface="DM Sans" pitchFamily="2" charset="77"/>
                <a:cs typeface="Roboto Regular"/>
              </a:rPr>
              <a:t>Inhoud</a:t>
            </a:r>
          </a:p>
          <a:p>
            <a:pPr marL="0" lvl="1">
              <a:spcAft>
                <a:spcPts val="400"/>
              </a:spcAft>
              <a:buClr>
                <a:schemeClr val="tx1"/>
              </a:buClr>
              <a:buSzPct val="100000"/>
            </a:pPr>
            <a:endParaRPr lang="en-GB" sz="1000" i="1" noProof="1">
              <a:solidFill>
                <a:schemeClr val="tx1"/>
              </a:solidFill>
              <a:latin typeface="DM Sans" pitchFamily="2" charset="77"/>
              <a:cs typeface="Roboto Regula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571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0D9034DC-0F29-D4CA-C7EF-6DDFA7D02E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94716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0AE0C487-0AC3-99CB-D600-9864DC45D4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7330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0E81F9A0-F764-B54C-1024-C06EEE2F1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8FFE054-6751-CB06-25BA-2B50E4DF7C42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77D1059A-B1D2-EEE1-0D16-B5F9A7DB115D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49CE2160-98FF-F1AD-4FC3-540F62399B7C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32695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1032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426B53-0B57-2715-1360-0331640FA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0646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dertitel 1">
            <a:extLst>
              <a:ext uri="{FF2B5EF4-FFF2-40B4-BE49-F238E27FC236}">
                <a16:creationId xmlns:a16="http://schemas.microsoft.com/office/drawing/2014/main" id="{5C086D71-E988-F462-FEFB-4086E26A7D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92ED50-FE8E-6AE7-5CF3-DB997D68DEA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B59C600-498E-DBE9-7F57-75BAC43BC41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8295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651545-C3B4-F960-DA38-DED81B5FF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5218AC5-2DCD-23AC-5F28-03C5B3DD41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Tijdelijke aanduiding voor afbeelding 4">
            <a:extLst>
              <a:ext uri="{FF2B5EF4-FFF2-40B4-BE49-F238E27FC236}">
                <a16:creationId xmlns:a16="http://schemas.microsoft.com/office/drawing/2014/main" id="{24DB4836-C0FE-73C0-F34C-16C8D9C395B1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7213" y="1370013"/>
            <a:ext cx="8586787" cy="3262312"/>
          </a:xfrm>
        </p:spPr>
      </p:pic>
    </p:spTree>
    <p:extLst>
      <p:ext uri="{BB962C8B-B14F-4D97-AF65-F5344CB8AC3E}">
        <p14:creationId xmlns:p14="http://schemas.microsoft.com/office/powerpoint/2010/main" val="696770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ndertitel 3">
            <a:extLst>
              <a:ext uri="{FF2B5EF4-FFF2-40B4-BE49-F238E27FC236}">
                <a16:creationId xmlns:a16="http://schemas.microsoft.com/office/drawing/2014/main" id="{440BC046-EE5C-6D3D-6052-D0400C7AE8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A66D4E14-4AF6-1E1C-8936-9AB7507E432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6" name="Tekstvak 55">
            <a:extLst>
              <a:ext uri="{FF2B5EF4-FFF2-40B4-BE49-F238E27FC236}">
                <a16:creationId xmlns:a16="http://schemas.microsoft.com/office/drawing/2014/main" id="{6B89F3FA-7FF1-BABD-3AF5-27E29DB0CA13}"/>
              </a:ext>
            </a:extLst>
          </p:cNvPr>
          <p:cNvSpPr txBox="1">
            <a:spLocks/>
          </p:cNvSpPr>
          <p:nvPr/>
        </p:nvSpPr>
        <p:spPr>
          <a:xfrm>
            <a:off x="2892859" y="3196632"/>
            <a:ext cx="2585773" cy="1105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GB" sz="1200" b="1">
                <a:latin typeface="DM Sans" pitchFamily="2" charset="77"/>
                <a:ea typeface="Roboto Slab"/>
                <a:cs typeface="Roboto Slab"/>
                <a:sym typeface="Roboto Slab"/>
              </a:rPr>
              <a:t>Naam</a:t>
            </a:r>
            <a:endParaRPr lang="en-GB" sz="1200" b="1">
              <a:latin typeface="DM Sans" pitchFamily="2" charset="77"/>
            </a:endParaRPr>
          </a:p>
          <a:p>
            <a:pPr>
              <a:lnSpc>
                <a:spcPct val="140000"/>
              </a:lnSpc>
            </a:pPr>
            <a:r>
              <a:rPr lang="en-GB" sz="1200">
                <a:latin typeface="DM Sans" pitchFamily="2" charset="77"/>
                <a:ea typeface="Roboto Slab"/>
                <a:cs typeface="Roboto Slab"/>
                <a:sym typeface="Roboto Slab"/>
              </a:rPr>
              <a:t>Functie</a:t>
            </a:r>
            <a:endParaRPr lang="en-GB" sz="1200">
              <a:latin typeface="DM Sans" pitchFamily="2" charset="77"/>
            </a:endParaRPr>
          </a:p>
          <a:p>
            <a:pPr>
              <a:lnSpc>
                <a:spcPct val="140000"/>
              </a:lnSpc>
            </a:pPr>
            <a:endParaRPr lang="en-GB" sz="1200">
              <a:latin typeface="DM Sans" pitchFamily="2" charset="77"/>
              <a:ea typeface="Roboto Slab"/>
              <a:cs typeface="Roboto Slab"/>
              <a:sym typeface="Roboto Slab"/>
            </a:endParaRPr>
          </a:p>
          <a:p>
            <a:pPr>
              <a:lnSpc>
                <a:spcPct val="140000"/>
              </a:lnSpc>
            </a:pPr>
            <a:r>
              <a:rPr lang="en-GB" sz="1200" u="sng">
                <a:solidFill>
                  <a:schemeClr val="accent3"/>
                </a:solidFill>
                <a:latin typeface="DM Sans" pitchFamily="2" charset="77"/>
                <a:ea typeface="Roboto Slab"/>
                <a:cs typeface="Roboto Slab"/>
                <a:sym typeface="Roboto Slab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Email@email.nl</a:t>
            </a:r>
            <a:endParaRPr lang="en-GB" sz="1200" u="sng" dirty="0">
              <a:solidFill>
                <a:schemeClr val="accent3"/>
              </a:solidFill>
              <a:latin typeface="DM Sans" pitchFamily="2" charset="77"/>
              <a:ea typeface="Roboto Slab"/>
              <a:cs typeface="Roboto Slab"/>
              <a:sym typeface="Roboto Slab"/>
            </a:endParaRPr>
          </a:p>
        </p:txBody>
      </p:sp>
    </p:spTree>
    <p:extLst>
      <p:ext uri="{BB962C8B-B14F-4D97-AF65-F5344CB8AC3E}">
        <p14:creationId xmlns:p14="http://schemas.microsoft.com/office/powerpoint/2010/main" val="266179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jdelijke aanduiding voor afbeelding 10">
            <a:extLst>
              <a:ext uri="{FF2B5EF4-FFF2-40B4-BE49-F238E27FC236}">
                <a16:creationId xmlns:a16="http://schemas.microsoft.com/office/drawing/2014/main" id="{EDD25862-8C35-7DEF-7A06-0975BDDE773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" b="27"/>
          <a:stretch/>
        </p:blipFill>
        <p:spPr>
          <a:xfrm>
            <a:off x="4000500" y="0"/>
            <a:ext cx="5143500" cy="5143500"/>
          </a:xfr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60CA2745-B3A0-74A5-AB22-E86658FCB7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Ondertitel 8">
            <a:extLst>
              <a:ext uri="{FF2B5EF4-FFF2-40B4-BE49-F238E27FC236}">
                <a16:creationId xmlns:a16="http://schemas.microsoft.com/office/drawing/2014/main" id="{45264430-2C54-7109-C21C-65E7C946C3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3B00B3AE-36C3-A0E0-5C46-3E956DB4EB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387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Kantoorthema">
  <a:themeElements>
    <a:clrScheme name="Groenvermogen">
      <a:dk1>
        <a:srgbClr val="002C3B"/>
      </a:dk1>
      <a:lt1>
        <a:srgbClr val="FFFFFF"/>
      </a:lt1>
      <a:dk2>
        <a:srgbClr val="015964"/>
      </a:dk2>
      <a:lt2>
        <a:srgbClr val="E7E6E6"/>
      </a:lt2>
      <a:accent1>
        <a:srgbClr val="002C3B"/>
      </a:accent1>
      <a:accent2>
        <a:srgbClr val="00D1B1"/>
      </a:accent2>
      <a:accent3>
        <a:srgbClr val="FF4F0C"/>
      </a:accent3>
      <a:accent4>
        <a:srgbClr val="C4D6D8"/>
      </a:accent4>
      <a:accent5>
        <a:srgbClr val="88EDDF"/>
      </a:accent5>
      <a:accent6>
        <a:srgbClr val="FF9675"/>
      </a:accent6>
      <a:hlink>
        <a:srgbClr val="00D1B1"/>
      </a:hlink>
      <a:folHlink>
        <a:srgbClr val="002C3B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VNL_Presentatie_basistemplate_NL_v1" id="{9DF62D08-56BE-4F44-87EA-317D19937B4E}" vid="{2F7FFC7C-4489-394D-BF43-432463925B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2E0895B76A184493373685E315F09D" ma:contentTypeVersion="16" ma:contentTypeDescription="Create a new document." ma:contentTypeScope="" ma:versionID="565d1b22a31d1d08234d0bcd58d5f842">
  <xsd:schema xmlns:xsd="http://www.w3.org/2001/XMLSchema" xmlns:xs="http://www.w3.org/2001/XMLSchema" xmlns:p="http://schemas.microsoft.com/office/2006/metadata/properties" xmlns:ns2="c40fb1da-4243-432c-9843-a8712be88201" xmlns:ns3="82de89fe-0311-401b-8ad9-f1fdda73d3f0" targetNamespace="http://schemas.microsoft.com/office/2006/metadata/properties" ma:root="true" ma:fieldsID="63aee7290250a1d41fad7078ad48dd77" ns2:_="" ns3:_="">
    <xsd:import namespace="c40fb1da-4243-432c-9843-a8712be88201"/>
    <xsd:import namespace="82de89fe-0311-401b-8ad9-f1fdda73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0fb1da-4243-432c-9843-a8712be882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0f6a76fb-af16-4806-9857-49f59c6e71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de89fe-0311-401b-8ad9-f1fdda73d3f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20c7ab90-21ae-4ec1-8a1c-a7eb1472de7f}" ma:internalName="TaxCatchAll" ma:showField="CatchAllData" ma:web="82de89fe-0311-401b-8ad9-f1fdda73d3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de89fe-0311-401b-8ad9-f1fdda73d3f0" xsi:nil="true"/>
    <lcf76f155ced4ddcb4097134ff3c332f xmlns="c40fb1da-4243-432c-9843-a8712be8820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F3044B-C537-4000-B3B7-7DB2168F718D}"/>
</file>

<file path=customXml/itemProps2.xml><?xml version="1.0" encoding="utf-8"?>
<ds:datastoreItem xmlns:ds="http://schemas.openxmlformats.org/officeDocument/2006/customXml" ds:itemID="{D83D0F66-066D-416F-8451-098FA0EC9604}">
  <ds:schemaRefs>
    <ds:schemaRef ds:uri="http://schemas.microsoft.com/office/2006/metadata/properties"/>
    <ds:schemaRef ds:uri="http://schemas.microsoft.com/office/infopath/2007/PartnerControls"/>
    <ds:schemaRef ds:uri="82de89fe-0311-401b-8ad9-f1fdda73d3f0"/>
    <ds:schemaRef ds:uri="c40fb1da-4243-432c-9843-a8712be88201"/>
  </ds:schemaRefs>
</ds:datastoreItem>
</file>

<file path=customXml/itemProps3.xml><?xml version="1.0" encoding="utf-8"?>
<ds:datastoreItem xmlns:ds="http://schemas.openxmlformats.org/officeDocument/2006/customXml" ds:itemID="{437D55E3-3A3E-4D60-B8F7-06D22E2706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722</TotalTime>
  <Words>117</Words>
  <Application>Microsoft Macintosh PowerPoint</Application>
  <PresentationFormat>Diavoorstelling (16:9)</PresentationFormat>
  <Paragraphs>35</Paragraphs>
  <Slides>22</Slides>
  <Notes>17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8" baseType="lpstr">
      <vt:lpstr>Arial</vt:lpstr>
      <vt:lpstr>Calibri</vt:lpstr>
      <vt:lpstr>DM Sans</vt:lpstr>
      <vt:lpstr>Magistral Bold</vt:lpstr>
      <vt:lpstr>Magistral Book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Manager/>
  <Company>GroenvermogenNL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GroenvermogenNL</dc:creator>
  <cp:keywords/>
  <dc:description>_x000d_
version 21 July 2026</dc:description>
  <cp:lastModifiedBy>Studio effectgroep</cp:lastModifiedBy>
  <cp:revision>39</cp:revision>
  <dcterms:created xsi:type="dcterms:W3CDTF">2026-02-04T09:33:58Z</dcterms:created>
  <dcterms:modified xsi:type="dcterms:W3CDTF">2026-09-03T14:20:34Z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0x010100322E0895B76A184493373685E315F09D</vt:lpwstr>
  </property>
  <property fmtid="{D5CDD505-2E9C-101B-9397-08002B2CF9AE}" pid="3" name="MediaServiceImageTags">
    <vt:lpwstr/>
  </property>
</Properties>
</file>